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A62CD-C2A1-4BBC-8930-80A4532A43FA}" type="datetimeFigureOut">
              <a:rPr lang="ru-RU" smtClean="0"/>
              <a:t>01.08.2014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B0B13-B469-4D29-8A8D-D11B150E79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03576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A62CD-C2A1-4BBC-8930-80A4532A43FA}" type="datetimeFigureOut">
              <a:rPr lang="ru-RU" smtClean="0"/>
              <a:t>01.08.2014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B0B13-B469-4D29-8A8D-D11B150E79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82973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A62CD-C2A1-4BBC-8930-80A4532A43FA}" type="datetimeFigureOut">
              <a:rPr lang="ru-RU" smtClean="0"/>
              <a:t>01.08.2014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B0B13-B469-4D29-8A8D-D11B150E79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27899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A62CD-C2A1-4BBC-8930-80A4532A43FA}" type="datetimeFigureOut">
              <a:rPr lang="ru-RU" smtClean="0"/>
              <a:t>01.08.2014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B0B13-B469-4D29-8A8D-D11B150E79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4479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A62CD-C2A1-4BBC-8930-80A4532A43FA}" type="datetimeFigureOut">
              <a:rPr lang="ru-RU" smtClean="0"/>
              <a:t>01.08.2014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B0B13-B469-4D29-8A8D-D11B150E79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43248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A62CD-C2A1-4BBC-8930-80A4532A43FA}" type="datetimeFigureOut">
              <a:rPr lang="ru-RU" smtClean="0"/>
              <a:t>01.08.2014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B0B13-B469-4D29-8A8D-D11B150E79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94436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A62CD-C2A1-4BBC-8930-80A4532A43FA}" type="datetimeFigureOut">
              <a:rPr lang="ru-RU" smtClean="0"/>
              <a:t>01.08.2014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B0B13-B469-4D29-8A8D-D11B150E79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1547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A62CD-C2A1-4BBC-8930-80A4532A43FA}" type="datetimeFigureOut">
              <a:rPr lang="ru-RU" smtClean="0"/>
              <a:t>01.08.2014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B0B13-B469-4D29-8A8D-D11B150E79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19267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A62CD-C2A1-4BBC-8930-80A4532A43FA}" type="datetimeFigureOut">
              <a:rPr lang="ru-RU" smtClean="0"/>
              <a:t>01.08.2014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B0B13-B469-4D29-8A8D-D11B150E79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36754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A62CD-C2A1-4BBC-8930-80A4532A43FA}" type="datetimeFigureOut">
              <a:rPr lang="ru-RU" smtClean="0"/>
              <a:t>01.08.2014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B0B13-B469-4D29-8A8D-D11B150E79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8100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A62CD-C2A1-4BBC-8930-80A4532A43FA}" type="datetimeFigureOut">
              <a:rPr lang="ru-RU" smtClean="0"/>
              <a:t>01.08.2014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B0B13-B469-4D29-8A8D-D11B150E79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04614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CA62CD-C2A1-4BBC-8930-80A4532A43FA}" type="datetimeFigureOut">
              <a:rPr lang="ru-RU" smtClean="0"/>
              <a:t>01.08.2014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7B0B13-B469-4D29-8A8D-D11B150E79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44397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baq.kz/userfiles/4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691" y="0"/>
            <a:ext cx="11970328" cy="708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70843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07182" y="187036"/>
            <a:ext cx="6265718" cy="6535881"/>
          </a:xfrm>
        </p:spPr>
        <p:txBody>
          <a:bodyPr>
            <a:normAutofit/>
          </a:bodyPr>
          <a:lstStyle/>
          <a:p>
            <a:pPr algn="just"/>
            <a:r>
              <a:rPr lang="ru-RU" sz="20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Мәуленов</a:t>
            </a: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Сырбай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(17.9.1922 ж. 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туған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Қостанай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облысы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Жанкелдин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ауданы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Торғай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поселкесі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— 1993) — 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ақын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Ұлы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Отан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соғысына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қатысқан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Абай 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атындағы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Алматы 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мемлекеттік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университетін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бітірген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(1973). </a:t>
            </a:r>
            <a:b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1943 — 1950 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Қостанай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облысы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радиокомитетінде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редактор, "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Большевиктік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жол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 (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қазіргі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"Коммунизм 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таңы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") 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газетінде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бөлім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меңгерушісі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редактордың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орынбасары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1951 — 1955 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жылы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Қазақ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мемлекеттік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көркем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әдебиет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баспасында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редакция 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меңгерушісі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1957 — 1961 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жылы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Қазақстан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Жазушылар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одағында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әдеби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кеңесші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"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Қазақ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әдебиеті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 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газетінде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бас 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редактордың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орынбасары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1964 — 1971 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жылы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"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Жұлдыз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 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журналының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1955 — 1957, 1971 — 1977 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жылы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"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Қазақ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әдебиеті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 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газетінің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бас редакторы 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болды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Тұңғыш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өлеңі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Жамбыл 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облысы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"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Колхозшы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 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газетінде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1937 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жылы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жарияланды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"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Өлеңдері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 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атты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алғашқы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жинағы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1948 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жылы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жарық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көрді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С. 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Мәуленов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— 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қырыққа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жуық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жыр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жинақтарының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авторы. 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Өлеңдері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қазақ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поэзиясының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лирика 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жанрын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дамытуға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елеулі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үлес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ретінде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қосылды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b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Мәуленов Сырба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976"/>
            <a:ext cx="538491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16217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54520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Сырбай</a:t>
            </a:r>
            <a:r>
              <a:rPr 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kk-KZ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әуленовтің</a:t>
            </a:r>
            <a:r>
              <a:rPr lang="kk-KZ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жинақтары</a:t>
            </a:r>
            <a:endParaRPr lang="ru-RU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Екі томдық шығармалар жинағы 1 том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718" y="2192482"/>
            <a:ext cx="3293918" cy="3896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Екі томдық шығармалар жинағы 2 том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263" y="1517073"/>
            <a:ext cx="3730337" cy="3574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adebiportal.kz/upload/iblock/5df/5df08b0f0e8baeba58c3a94ba05feb2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1100" y="2192482"/>
            <a:ext cx="2909743" cy="3727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29513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00" name="Picture 4" descr="http://im8.asset.yvimg.kz/userimages/kerbez_/Tn4I83a9TgDemVuS5tXeIinqp0U6x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87048"/>
            <a:ext cx="10515600" cy="6072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06512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://im5.asset.yvimg.kz/userimages/kerbez_/b8IKF628xVITiDZJtSWFxOXBkkBMIQ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365125"/>
            <a:ext cx="10612582" cy="6212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7730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qaznews.kz/wp-content/uploads/2013/09/photo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84708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i.allday.ru/uploads/posts/2008-10/thumbs/1224516438_ukr_v3-converte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5344"/>
            <a:ext cx="12070080" cy="6943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836718" y="428178"/>
            <a:ext cx="7169727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2400" b="1" i="0" dirty="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Менің  Республикам</a:t>
            </a:r>
          </a:p>
          <a:p>
            <a:r>
              <a:rPr lang="kk-KZ" sz="2400" b="1" i="0" dirty="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Тауды  көрсең  күн  көзімен таласқан,</a:t>
            </a:r>
          </a:p>
          <a:p>
            <a:r>
              <a:rPr lang="kk-KZ" sz="2400" b="1" i="0" dirty="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Аспан  көрсең  Ай  мен  Күнге  жол ашқан,</a:t>
            </a:r>
          </a:p>
          <a:p>
            <a:r>
              <a:rPr lang="kk-KZ" sz="2400" b="1" i="0" dirty="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Менің  байтақ  Республикам  таулары,</a:t>
            </a:r>
          </a:p>
          <a:p>
            <a:r>
              <a:rPr lang="kk-KZ" sz="2400" b="1" i="0" dirty="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Менің   көгім – мөлдіреген  сол аспан.</a:t>
            </a:r>
          </a:p>
          <a:p>
            <a:r>
              <a:rPr lang="kk-KZ" sz="2400" b="1" i="0" dirty="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r>
              <a:rPr lang="kk-KZ" sz="2400" b="1" i="0" dirty="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Дала  көрсең  көкжиекпен  ұштасқан,</a:t>
            </a:r>
          </a:p>
          <a:p>
            <a:r>
              <a:rPr lang="kk-KZ" sz="2400" b="1" i="0" dirty="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Көлді  көрсең  секілді  бір  түскі аспан,</a:t>
            </a:r>
          </a:p>
          <a:p>
            <a:r>
              <a:rPr lang="kk-KZ" sz="2400" b="1" i="0" dirty="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Менің  байтақ  Республикам  даласы,</a:t>
            </a:r>
          </a:p>
          <a:p>
            <a:r>
              <a:rPr lang="kk-KZ" sz="2400" b="1" i="0" dirty="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Менің  </a:t>
            </a:r>
            <a:r>
              <a:rPr lang="kk-KZ" sz="2400" b="1" i="0" dirty="0" err="1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қөлім</a:t>
            </a:r>
            <a:r>
              <a:rPr lang="kk-KZ" sz="2400" b="1" i="0" dirty="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 теңізбен  қол  ұстасқан.</a:t>
            </a:r>
          </a:p>
          <a:p>
            <a:r>
              <a:rPr lang="kk-KZ" sz="2400" b="1" i="0" dirty="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r>
              <a:rPr lang="kk-KZ" sz="2400" b="1" i="0" dirty="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Қызыл  бұлттай  көрсең  қырдың   гүлдерін,</a:t>
            </a:r>
          </a:p>
          <a:p>
            <a:r>
              <a:rPr lang="kk-KZ" sz="2400" b="1" i="0" dirty="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Көрсең  ашық  Алатаудың  күндерін,</a:t>
            </a:r>
          </a:p>
          <a:p>
            <a:r>
              <a:rPr lang="kk-KZ" sz="2400" b="1" i="0" dirty="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Жерінде  гүл, көгінде  күн  бір жүзген</a:t>
            </a:r>
          </a:p>
          <a:p>
            <a:r>
              <a:rPr lang="kk-KZ" sz="2400" b="1" i="0" dirty="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Ұлан – байтақ  Республикам  бұл  менің.</a:t>
            </a:r>
          </a:p>
          <a:p>
            <a:r>
              <a:rPr lang="kk-KZ" sz="2400" b="1" i="0" dirty="0" smtClean="0">
                <a:solidFill>
                  <a:srgbClr val="00B050"/>
                </a:solidFill>
                <a:effectLst/>
                <a:latin typeface="Tahoma" panose="020B0604030504040204" pitchFamily="34" charset="0"/>
              </a:rPr>
              <a:t> </a:t>
            </a:r>
            <a:endParaRPr lang="kk-KZ" sz="2400" b="1" i="0" dirty="0">
              <a:solidFill>
                <a:srgbClr val="00B050"/>
              </a:solidFill>
              <a:effectLst/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167285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8</Words>
  <Application>Microsoft Office PowerPoint</Application>
  <PresentationFormat>Широкоэкранный</PresentationFormat>
  <Paragraphs>18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3" baseType="lpstr">
      <vt:lpstr>Arial</vt:lpstr>
      <vt:lpstr>Calibri</vt:lpstr>
      <vt:lpstr>Calibri Light</vt:lpstr>
      <vt:lpstr>Tahoma</vt:lpstr>
      <vt:lpstr>Times New Roman</vt:lpstr>
      <vt:lpstr>Тема Office</vt:lpstr>
      <vt:lpstr>Презентация PowerPoint</vt:lpstr>
      <vt:lpstr>Мәуленов, Сырбай (17.9.1922 ж. туған Қостанай облысы; Жанкелдин ауданы; Торғай поселкесі; — 1993) — ақын. Ұлы Отан соғысына қатысқан. Абай атындағы Алматы мемлекеттік университетін бітірген (1973).  1943 — 1950 Қостанай облысы радиокомитетінде редактор, "Большевиктік жол" (қазіргі "Коммунизм таңы") газетінде бөлім меңгерушісі, редактордың орынбасары, 1951 — 1955 жылы. Қазақ мемлекеттік көркем әдебиет баспасында редакция меңгерушісі, 1957 — 1961 жылы Қазақстан Жазушылар одағында әдеби кеңесші; "Қазақ әдебиеті" газетінде бас редактордың орынбасары, 1964 — 1971 жылы "Жұлдыз" журналының, 1955 — 1957, 1971 — 1977 жылы "Қазақ әдебиеті" газетінің бас редакторы болды. Тұңғыш өлеңі Жамбыл облысы "Колхозшы" газетінде 1937 жылы жарияланды, "Өлеңдері" атты алғашқы жинағы 1948 жылы жарық көрді. С. Мәуленов — қырыққа жуық жыр жинақтарының авторы. Өлеңдері қазақ поэзиясының лирика жанрын дамытуға елеулі үлес ретінде қосылды.  </vt:lpstr>
      <vt:lpstr>Сырбай Мәуленовтің жинақтары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56776</dc:creator>
  <cp:lastModifiedBy>56776</cp:lastModifiedBy>
  <cp:revision>4</cp:revision>
  <dcterms:created xsi:type="dcterms:W3CDTF">2014-05-12T07:44:23Z</dcterms:created>
  <dcterms:modified xsi:type="dcterms:W3CDTF">2014-08-01T02:10:33Z</dcterms:modified>
</cp:coreProperties>
</file>