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8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50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677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3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779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64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936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62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49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02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451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F6FA8-5D6C-4EEB-9927-9125E0D74D34}" type="datetimeFigureOut">
              <a:rPr lang="ru-RU" smtClean="0"/>
              <a:t>14.09.2014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9B067-DCB8-456A-917F-F34D45F80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09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Казахстан в начале ХХ века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20688"/>
            <a:ext cx="2562290" cy="1720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4"/>
            <a:ext cx="2489766" cy="1680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3" y="3222364"/>
            <a:ext cx="2459925" cy="1710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91096"/>
            <a:ext cx="2038350" cy="1562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947" y="3222364"/>
            <a:ext cx="2924175" cy="1562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09191"/>
            <a:ext cx="2304256" cy="1533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53" y="5323679"/>
            <a:ext cx="3390900" cy="1343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85251"/>
            <a:ext cx="2581275" cy="1771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63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700338" y="2349500"/>
            <a:ext cx="3816350" cy="8636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Положение в промышленности</a:t>
            </a: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2700338" y="404813"/>
            <a:ext cx="2663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r>
              <a:rPr lang="ru-RU" b="1"/>
              <a:t>Задание №1.Кластер</a:t>
            </a:r>
          </a:p>
        </p:txBody>
      </p:sp>
      <p:cxnSp>
        <p:nvCxnSpPr>
          <p:cNvPr id="7" name="Прямая со стрелкой 6"/>
          <p:cNvCxnSpPr>
            <a:stCxn id="4" idx="2"/>
          </p:cNvCxnSpPr>
          <p:nvPr/>
        </p:nvCxnSpPr>
        <p:spPr>
          <a:xfrm flipH="1">
            <a:off x="1116013" y="2781300"/>
            <a:ext cx="1584325" cy="4318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779838" y="3213100"/>
            <a:ext cx="360362" cy="1295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80063" y="3213100"/>
            <a:ext cx="1331912" cy="1295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0"/>
          </p:cNvCxnSpPr>
          <p:nvPr/>
        </p:nvCxnSpPr>
        <p:spPr>
          <a:xfrm>
            <a:off x="6516688" y="2781300"/>
            <a:ext cx="1584325" cy="5397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124075" y="3213100"/>
            <a:ext cx="1079500" cy="10795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787900" y="3213100"/>
            <a:ext cx="288925" cy="1295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67" y="767358"/>
            <a:ext cx="2447925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456" y="5085184"/>
            <a:ext cx="4091608" cy="1628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248" y="4660922"/>
            <a:ext cx="2746800" cy="2053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5716" y="767358"/>
            <a:ext cx="2297832" cy="168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120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388" y="1557338"/>
          <a:ext cx="8640762" cy="4824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254"/>
                <a:gridCol w="2880254"/>
                <a:gridCol w="2880254"/>
              </a:tblGrid>
              <a:tr h="8336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Переселенческая политика в начале ХХ</a:t>
                      </a:r>
                      <a:r>
                        <a:rPr lang="ru-RU" sz="2400" baseline="0" dirty="0" smtClean="0"/>
                        <a:t> века</a:t>
                      </a:r>
                      <a:endParaRPr lang="ru-RU" sz="2400" dirty="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581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Казачество</a:t>
                      </a:r>
                      <a:endParaRPr lang="ru-RU" sz="2000" b="1" dirty="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Изъятие земельных «излишков»</a:t>
                      </a:r>
                      <a:endParaRPr lang="ru-RU" sz="2000" b="1" dirty="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Численность переселенцев</a:t>
                      </a:r>
                      <a:endParaRPr lang="ru-RU" sz="2000" b="1" dirty="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8498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186" name="TextBox 4"/>
          <p:cNvSpPr txBox="1">
            <a:spLocks noChangeArrowheads="1"/>
          </p:cNvSpPr>
          <p:nvPr/>
        </p:nvSpPr>
        <p:spPr bwMode="auto">
          <a:xfrm>
            <a:off x="2555875" y="404813"/>
            <a:ext cx="3887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r>
              <a:rPr lang="ru-RU" b="1"/>
              <a:t>Задание №2. Таблица</a:t>
            </a:r>
          </a:p>
        </p:txBody>
      </p:sp>
    </p:spTree>
    <p:extLst>
      <p:ext uri="{BB962C8B-B14F-4D97-AF65-F5344CB8AC3E}">
        <p14:creationId xmlns:p14="http://schemas.microsoft.com/office/powerpoint/2010/main" val="17505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2700338" y="404813"/>
            <a:ext cx="2663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r>
              <a:rPr lang="ru-RU" b="1"/>
              <a:t>Задание №3.Кластер</a:t>
            </a:r>
          </a:p>
        </p:txBody>
      </p:sp>
      <p:sp>
        <p:nvSpPr>
          <p:cNvPr id="2" name="Овал 1"/>
          <p:cNvSpPr/>
          <p:nvPr/>
        </p:nvSpPr>
        <p:spPr>
          <a:xfrm>
            <a:off x="2124075" y="1844675"/>
            <a:ext cx="4968875" cy="1223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Казахстан в период первой русской революции</a:t>
            </a:r>
          </a:p>
          <a:p>
            <a:pPr algn="ctr">
              <a:defRPr/>
            </a:pPr>
            <a:endParaRPr lang="ru-RU" sz="1200" dirty="0"/>
          </a:p>
        </p:txBody>
      </p:sp>
      <p:sp>
        <p:nvSpPr>
          <p:cNvPr id="6" name="Блок-схема: ссылка на другую страницу 5"/>
          <p:cNvSpPr/>
          <p:nvPr/>
        </p:nvSpPr>
        <p:spPr>
          <a:xfrm>
            <a:off x="107950" y="3500438"/>
            <a:ext cx="2016125" cy="1008062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Демонстрации</a:t>
            </a:r>
          </a:p>
        </p:txBody>
      </p:sp>
      <p:sp>
        <p:nvSpPr>
          <p:cNvPr id="17" name="Блок-схема: ссылка на другую страницу 16"/>
          <p:cNvSpPr/>
          <p:nvPr/>
        </p:nvSpPr>
        <p:spPr>
          <a:xfrm>
            <a:off x="2303463" y="4414838"/>
            <a:ext cx="1728787" cy="1223962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Забастовки</a:t>
            </a:r>
          </a:p>
        </p:txBody>
      </p:sp>
      <p:sp>
        <p:nvSpPr>
          <p:cNvPr id="18" name="Блок-схема: ссылка на другую страницу 17"/>
          <p:cNvSpPr/>
          <p:nvPr/>
        </p:nvSpPr>
        <p:spPr>
          <a:xfrm>
            <a:off x="7235825" y="3067050"/>
            <a:ext cx="1728788" cy="1225550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Петиции и требования</a:t>
            </a:r>
          </a:p>
        </p:txBody>
      </p:sp>
      <p:sp>
        <p:nvSpPr>
          <p:cNvPr id="19" name="Блок-схема: ссылка на другую страницу 18"/>
          <p:cNvSpPr/>
          <p:nvPr/>
        </p:nvSpPr>
        <p:spPr>
          <a:xfrm>
            <a:off x="4678363" y="4414838"/>
            <a:ext cx="2592387" cy="1365250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Профессиональные рабочие союзы</a:t>
            </a:r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flipH="1">
            <a:off x="1116013" y="2457450"/>
            <a:ext cx="1008062" cy="7556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176588" y="3006725"/>
            <a:ext cx="541337" cy="11699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462588" y="3032125"/>
            <a:ext cx="511175" cy="11080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" idx="6"/>
          </p:cNvCxnSpPr>
          <p:nvPr/>
        </p:nvCxnSpPr>
        <p:spPr>
          <a:xfrm>
            <a:off x="7092950" y="2457450"/>
            <a:ext cx="1150938" cy="4667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74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sz="quarter" idx="1"/>
          </p:nvPr>
        </p:nvSpPr>
        <p:spPr>
          <a:xfrm>
            <a:off x="250825" y="765175"/>
            <a:ext cx="8785225" cy="5903913"/>
          </a:xfrm>
        </p:spPr>
        <p:txBody>
          <a:bodyPr/>
          <a:lstStyle/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  <a:p>
            <a:pPr marL="80963" indent="0" eaLnBrk="1" hangingPunct="1">
              <a:buFont typeface="Wingdings 2" pitchFamily="18" charset="2"/>
              <a:buNone/>
            </a:pPr>
            <a:r>
              <a:rPr lang="ru-RU" altLang="ru-RU" sz="2000" b="1" i="1" smtClean="0">
                <a:latin typeface="Times New Roman" pitchFamily="18" charset="0"/>
                <a:cs typeface="Times New Roman" pitchFamily="18" charset="0"/>
              </a:rPr>
              <a:t>Чем характеризируется сырьевая направленность экономики Казахстана?</a:t>
            </a:r>
          </a:p>
          <a:p>
            <a:pPr marL="80963" indent="0" eaLnBrk="1" hangingPunct="1">
              <a:buFont typeface="Wingdings 2" pitchFamily="18" charset="2"/>
              <a:buNone/>
            </a:pPr>
            <a:r>
              <a:rPr lang="ru-RU" altLang="ru-RU" sz="2000" b="1" i="1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  <a:p>
            <a:pPr marL="80963" indent="0" eaLnBrk="1" hangingPunct="1">
              <a:buFont typeface="Wingdings 2" pitchFamily="18" charset="2"/>
              <a:buNone/>
            </a:pPr>
            <a:r>
              <a:rPr lang="ru-RU" altLang="ru-RU" sz="2000" b="1" i="1" smtClean="0">
                <a:latin typeface="Times New Roman" pitchFamily="18" charset="0"/>
                <a:cs typeface="Times New Roman" pitchFamily="18" charset="0"/>
              </a:rPr>
              <a:t>В чем сущность переселенческой политики царизма и демографической ситуации, сложившейся в начале ХХ века?</a:t>
            </a:r>
          </a:p>
          <a:p>
            <a:pPr marL="80963" indent="0" eaLnBrk="1" hangingPunct="1">
              <a:buFont typeface="Wingdings 2" pitchFamily="18" charset="2"/>
              <a:buNone/>
            </a:pPr>
            <a:r>
              <a:rPr lang="ru-RU" altLang="ru-RU" sz="2000" b="1" i="1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………………………………………………………………………………………………………….…………………………………………………………………………………………</a:t>
            </a:r>
          </a:p>
          <a:p>
            <a:pPr marL="80963" indent="0" eaLnBrk="1" hangingPunct="1">
              <a:buFont typeface="Wingdings 2" pitchFamily="18" charset="2"/>
              <a:buNone/>
            </a:pPr>
            <a:endParaRPr lang="ru-RU" altLang="ru-RU" sz="20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Заголовок 1"/>
          <p:cNvSpPr txBox="1">
            <a:spLocks/>
          </p:cNvSpPr>
          <p:nvPr/>
        </p:nvSpPr>
        <p:spPr bwMode="auto">
          <a:xfrm>
            <a:off x="3059113" y="188913"/>
            <a:ext cx="24161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/>
            <a:r>
              <a:rPr lang="ru-RU" altLang="ru-RU" sz="2400" b="1" dirty="0">
                <a:latin typeface="Georgia" pitchFamily="18" charset="0"/>
              </a:rPr>
              <a:t>Закрепление</a:t>
            </a:r>
          </a:p>
        </p:txBody>
      </p:sp>
    </p:spTree>
    <p:extLst>
      <p:ext uri="{BB962C8B-B14F-4D97-AF65-F5344CB8AC3E}">
        <p14:creationId xmlns:p14="http://schemas.microsoft.com/office/powerpoint/2010/main" val="772785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>
          <a:xfrm>
            <a:off x="3851275" y="0"/>
            <a:ext cx="4445000" cy="647700"/>
          </a:xfrm>
        </p:spPr>
        <p:txBody>
          <a:bodyPr rtlCol="0">
            <a:normAutofit/>
          </a:bodyPr>
          <a:lstStyle/>
          <a:p>
            <a:pPr marL="320040" indent="-320040" algn="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8195" name="Объект 1"/>
          <p:cNvSpPr>
            <a:spLocks noGrp="1"/>
          </p:cNvSpPr>
          <p:nvPr>
            <p:ph sz="quarter" idx="1"/>
          </p:nvPr>
        </p:nvSpPr>
        <p:spPr>
          <a:xfrm>
            <a:off x="395288" y="836613"/>
            <a:ext cx="8424862" cy="576103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pitchFamily="18" charset="2"/>
              <a:buNone/>
              <a:defRPr/>
            </a:pPr>
            <a:endParaRPr lang="ru-RU" dirty="0" smtClean="0"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pitchFamily="18" charset="2"/>
              <a:buNone/>
              <a:defRPr/>
            </a:pPr>
            <a:r>
              <a:rPr lang="ru-RU" dirty="0" smtClean="0">
                <a:cs typeface="Times New Roman" panose="02020603050405020304" pitchFamily="18" charset="0"/>
              </a:rPr>
              <a:t>§ </a:t>
            </a:r>
            <a:r>
              <a:rPr lang="en-US" dirty="0" smtClean="0">
                <a:cs typeface="Times New Roman" panose="02020603050405020304" pitchFamily="18" charset="0"/>
              </a:rPr>
              <a:t>1</a:t>
            </a:r>
            <a:r>
              <a:rPr lang="ru-RU" dirty="0" smtClean="0">
                <a:cs typeface="Times New Roman" panose="02020603050405020304" pitchFamily="18" charset="0"/>
              </a:rPr>
              <a:t>, стр.</a:t>
            </a:r>
            <a:r>
              <a:rPr lang="en-US" dirty="0" smtClean="0">
                <a:cs typeface="Times New Roman" panose="02020603050405020304" pitchFamily="18" charset="0"/>
              </a:rPr>
              <a:t>5</a:t>
            </a:r>
            <a:endParaRPr lang="ru-RU" dirty="0" smtClean="0"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pitchFamily="18" charset="2"/>
              <a:buNone/>
              <a:defRPr/>
            </a:pPr>
            <a:endParaRPr lang="ru-RU" dirty="0" smtClean="0"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pitchFamily="18" charset="2"/>
              <a:buNone/>
              <a:defRPr/>
            </a:pPr>
            <a:r>
              <a:rPr lang="ru-RU" dirty="0" smtClean="0">
                <a:cs typeface="Times New Roman" panose="02020603050405020304" pitchFamily="18" charset="0"/>
              </a:rPr>
              <a:t>Вопросы в конце параграфа  стр.1</a:t>
            </a:r>
            <a:r>
              <a:rPr lang="en-US" smtClean="0">
                <a:cs typeface="Times New Roman" panose="02020603050405020304" pitchFamily="18" charset="0"/>
              </a:rPr>
              <a:t>0</a:t>
            </a:r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101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86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Calibri</vt:lpstr>
      <vt:lpstr>Georgia</vt:lpstr>
      <vt:lpstr>Times New Roman</vt:lpstr>
      <vt:lpstr>Trebuchet MS</vt:lpstr>
      <vt:lpstr>Wingdings 2</vt:lpstr>
      <vt:lpstr>Wingdings 3</vt:lpstr>
      <vt:lpstr>Тема Office</vt:lpstr>
      <vt:lpstr>Казахстан в начале ХХ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Казахстан в начале ХХ века</dc:title>
  <dc:creator>Uchitel</dc:creator>
  <cp:lastModifiedBy>Ринат</cp:lastModifiedBy>
  <cp:revision>6</cp:revision>
  <dcterms:created xsi:type="dcterms:W3CDTF">2014-09-08T09:22:42Z</dcterms:created>
  <dcterms:modified xsi:type="dcterms:W3CDTF">2014-09-14T12:50:05Z</dcterms:modified>
</cp:coreProperties>
</file>