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Default Extension="png" ContentType="image/png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FBE1"/>
    <a:srgbClr val="FEC6F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D59B11-744B-4C80-AF6B-6E44954FFC32}" type="doc">
      <dgm:prSet loTypeId="urn:microsoft.com/office/officeart/2005/8/layout/hList2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231693C-2554-4A07-AE2B-4D8DBAB0762D}">
      <dgm:prSet phldrT="[Текст]"/>
      <dgm:spPr/>
      <dgm:t>
        <a:bodyPr/>
        <a:lstStyle/>
        <a:p>
          <a:endParaRPr lang="ru-RU" dirty="0"/>
        </a:p>
      </dgm:t>
    </dgm:pt>
    <dgm:pt modelId="{8E87630E-6F89-4452-8BDE-C781C6BD3064}" type="parTrans" cxnId="{844EFACF-69E0-4311-A9EF-F8953602C3F7}">
      <dgm:prSet/>
      <dgm:spPr/>
      <dgm:t>
        <a:bodyPr/>
        <a:lstStyle/>
        <a:p>
          <a:endParaRPr lang="ru-RU"/>
        </a:p>
      </dgm:t>
    </dgm:pt>
    <dgm:pt modelId="{E65B8E4B-CAC0-4A04-B451-991989546B6F}" type="sibTrans" cxnId="{844EFACF-69E0-4311-A9EF-F8953602C3F7}">
      <dgm:prSet/>
      <dgm:spPr/>
      <dgm:t>
        <a:bodyPr/>
        <a:lstStyle/>
        <a:p>
          <a:endParaRPr lang="ru-RU"/>
        </a:p>
      </dgm:t>
    </dgm:pt>
    <dgm:pt modelId="{775CE53A-97D5-4F22-BFF4-65BDC54DC82A}">
      <dgm:prSet phldrT="[Текст]"/>
      <dgm:spPr/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E08B27EA-FA8A-4B47-A702-C716FDB4B4F0}" type="parTrans" cxnId="{CEDAFFCA-0A7E-4F4B-BF1C-5EA3DCD97B86}">
      <dgm:prSet/>
      <dgm:spPr/>
      <dgm:t>
        <a:bodyPr/>
        <a:lstStyle/>
        <a:p>
          <a:endParaRPr lang="ru-RU"/>
        </a:p>
      </dgm:t>
    </dgm:pt>
    <dgm:pt modelId="{9934E924-8662-4366-A0E3-49F53F2FD0E2}" type="sibTrans" cxnId="{CEDAFFCA-0A7E-4F4B-BF1C-5EA3DCD97B86}">
      <dgm:prSet/>
      <dgm:spPr/>
      <dgm:t>
        <a:bodyPr/>
        <a:lstStyle/>
        <a:p>
          <a:endParaRPr lang="ru-RU"/>
        </a:p>
      </dgm:t>
    </dgm:pt>
    <dgm:pt modelId="{E4080916-9E64-4D9E-B49D-0E439CE2C80E}">
      <dgm:prSet phldrT="[Текст]" phldr="1"/>
      <dgm:spPr/>
      <dgm:t>
        <a:bodyPr/>
        <a:lstStyle/>
        <a:p>
          <a:endParaRPr lang="ru-RU" dirty="0"/>
        </a:p>
      </dgm:t>
    </dgm:pt>
    <dgm:pt modelId="{28FA50DB-F01A-4BB0-9A9B-29231499CA8C}" type="parTrans" cxnId="{831D87C3-6252-47E4-B13C-FCBBED949B66}">
      <dgm:prSet/>
      <dgm:spPr/>
      <dgm:t>
        <a:bodyPr/>
        <a:lstStyle/>
        <a:p>
          <a:endParaRPr lang="ru-RU"/>
        </a:p>
      </dgm:t>
    </dgm:pt>
    <dgm:pt modelId="{85A6E169-2006-4AB5-BBFB-6B3AEB388C9E}" type="sibTrans" cxnId="{831D87C3-6252-47E4-B13C-FCBBED949B66}">
      <dgm:prSet/>
      <dgm:spPr/>
      <dgm:t>
        <a:bodyPr/>
        <a:lstStyle/>
        <a:p>
          <a:endParaRPr lang="ru-RU"/>
        </a:p>
      </dgm:t>
    </dgm:pt>
    <dgm:pt modelId="{CB20860C-87C6-4219-9688-312120FE4857}">
      <dgm:prSet phldrT="[Текст]"/>
      <dgm:spPr/>
      <dgm:t>
        <a:bodyPr/>
        <a:lstStyle/>
        <a:p>
          <a:r>
            <a:rPr lang="ru-RU" smtClean="0"/>
            <a:t>Ожидаемый результат:</a:t>
          </a:r>
          <a:endParaRPr lang="ru-RU" dirty="0"/>
        </a:p>
      </dgm:t>
    </dgm:pt>
    <dgm:pt modelId="{396DD715-FA93-4DAD-84F3-01C312566040}" type="parTrans" cxnId="{41A7C7AB-F258-4834-AADA-5F46EEEBEA1C}">
      <dgm:prSet/>
      <dgm:spPr/>
      <dgm:t>
        <a:bodyPr/>
        <a:lstStyle/>
        <a:p>
          <a:endParaRPr lang="ru-RU"/>
        </a:p>
      </dgm:t>
    </dgm:pt>
    <dgm:pt modelId="{E7DAD545-C423-4459-B51F-0510B4579CC2}" type="sibTrans" cxnId="{41A7C7AB-F258-4834-AADA-5F46EEEBEA1C}">
      <dgm:prSet/>
      <dgm:spPr/>
      <dgm:t>
        <a:bodyPr/>
        <a:lstStyle/>
        <a:p>
          <a:endParaRPr lang="ru-RU"/>
        </a:p>
      </dgm:t>
    </dgm:pt>
    <dgm:pt modelId="{4F2473DC-672B-4F44-A164-86EE99E5ECC3}">
      <dgm:prSet phldrT="[Текст]"/>
      <dgm:spPr/>
      <dgm:t>
        <a:bodyPr/>
        <a:lstStyle/>
        <a:p>
          <a:r>
            <a:rPr lang="ru-RU" smtClean="0"/>
            <a:t>Сформированность у учеников навыков обучения тому, как обучаться;</a:t>
          </a:r>
          <a:endParaRPr lang="ru-RU" dirty="0"/>
        </a:p>
      </dgm:t>
    </dgm:pt>
    <dgm:pt modelId="{2CB5CED1-9D04-4CF1-A353-7251167330B1}" type="parTrans" cxnId="{0445B7F7-1080-4259-8918-707A576745B7}">
      <dgm:prSet/>
      <dgm:spPr/>
      <dgm:t>
        <a:bodyPr/>
        <a:lstStyle/>
        <a:p>
          <a:endParaRPr lang="ru-RU"/>
        </a:p>
      </dgm:t>
    </dgm:pt>
    <dgm:pt modelId="{5D7D5701-AC00-4DBF-8F69-46EF6CCBC264}" type="sibTrans" cxnId="{0445B7F7-1080-4259-8918-707A576745B7}">
      <dgm:prSet/>
      <dgm:spPr/>
      <dgm:t>
        <a:bodyPr/>
        <a:lstStyle/>
        <a:p>
          <a:endParaRPr lang="ru-RU"/>
        </a:p>
      </dgm:t>
    </dgm:pt>
    <dgm:pt modelId="{77E8F215-020F-4E70-AB1A-72A510F59018}">
      <dgm:prSet/>
      <dgm:spPr/>
      <dgm:t>
        <a:bodyPr/>
        <a:lstStyle/>
        <a:p>
          <a:endParaRPr lang="ru-RU" sz="900" dirty="0"/>
        </a:p>
      </dgm:t>
    </dgm:pt>
    <dgm:pt modelId="{493A6DDE-302B-48AB-A211-2002A31FF57E}" type="parTrans" cxnId="{A5536EA0-B89C-49AC-83E1-E7610329A62E}">
      <dgm:prSet/>
      <dgm:spPr/>
      <dgm:t>
        <a:bodyPr/>
        <a:lstStyle/>
        <a:p>
          <a:endParaRPr lang="ru-RU"/>
        </a:p>
      </dgm:t>
    </dgm:pt>
    <dgm:pt modelId="{F1395CB8-AC9C-4840-8AF1-E13A7F0E5DEB}" type="sibTrans" cxnId="{A5536EA0-B89C-49AC-83E1-E7610329A62E}">
      <dgm:prSet/>
      <dgm:spPr/>
      <dgm:t>
        <a:bodyPr/>
        <a:lstStyle/>
        <a:p>
          <a:endParaRPr lang="ru-RU"/>
        </a:p>
      </dgm:t>
    </dgm:pt>
    <dgm:pt modelId="{8C51E9A8-A0C8-48DF-8A10-3C7D28619069}">
      <dgm:prSet custT="1"/>
      <dgm:spPr/>
      <dgm:t>
        <a:bodyPr/>
        <a:lstStyle/>
        <a:p>
          <a:r>
            <a:rPr lang="kk-KZ" sz="1200" smtClean="0"/>
            <a:t>Новые подходы в  обучении и преподавании это то искусство, которое позволяет нам использовать  результаты исследований последних лет, касающиеся вопроса о том, как люди обучаются.</a:t>
          </a:r>
          <a:endParaRPr lang="ru-RU" sz="1200" dirty="0"/>
        </a:p>
      </dgm:t>
    </dgm:pt>
    <dgm:pt modelId="{CCCF22C2-CA7B-4EA8-B310-0B6B9562EA3C}" type="parTrans" cxnId="{03514B14-EBAA-46DC-953A-2A46DD13DD7C}">
      <dgm:prSet/>
      <dgm:spPr/>
      <dgm:t>
        <a:bodyPr/>
        <a:lstStyle/>
        <a:p>
          <a:endParaRPr lang="ru-RU"/>
        </a:p>
      </dgm:t>
    </dgm:pt>
    <dgm:pt modelId="{70A89222-3FA9-4810-BFBA-D3F76E7DD418}" type="sibTrans" cxnId="{03514B14-EBAA-46DC-953A-2A46DD13DD7C}">
      <dgm:prSet/>
      <dgm:spPr/>
      <dgm:t>
        <a:bodyPr/>
        <a:lstStyle/>
        <a:p>
          <a:endParaRPr lang="ru-RU"/>
        </a:p>
      </dgm:t>
    </dgm:pt>
    <dgm:pt modelId="{5D4E7E39-98C7-4D8F-A136-09CE7A761BAA}">
      <dgm:prSet custT="1"/>
      <dgm:spPr/>
      <dgm:t>
        <a:bodyPr/>
        <a:lstStyle/>
        <a:p>
          <a:endParaRPr lang="ru-RU" sz="1200" dirty="0"/>
        </a:p>
      </dgm:t>
    </dgm:pt>
    <dgm:pt modelId="{02DE118A-1995-4C80-92D0-6F69478DEBBE}" type="parTrans" cxnId="{880D3D69-2782-4345-963A-DE6D7A864952}">
      <dgm:prSet/>
      <dgm:spPr/>
      <dgm:t>
        <a:bodyPr/>
        <a:lstStyle/>
        <a:p>
          <a:endParaRPr lang="ru-RU"/>
        </a:p>
      </dgm:t>
    </dgm:pt>
    <dgm:pt modelId="{86CF8E9F-82A2-47F4-B432-D65B616FD918}" type="sibTrans" cxnId="{880D3D69-2782-4345-963A-DE6D7A864952}">
      <dgm:prSet/>
      <dgm:spPr/>
      <dgm:t>
        <a:bodyPr/>
        <a:lstStyle/>
        <a:p>
          <a:endParaRPr lang="ru-RU"/>
        </a:p>
      </dgm:t>
    </dgm:pt>
    <dgm:pt modelId="{C2EDC326-D7B3-45A5-87D7-1072D97E4661}">
      <dgm:prSet/>
      <dgm:spPr/>
      <dgm:t>
        <a:bodyPr/>
        <a:lstStyle/>
        <a:p>
          <a:endParaRPr lang="ru-RU" sz="900" dirty="0"/>
        </a:p>
      </dgm:t>
    </dgm:pt>
    <dgm:pt modelId="{19E58D4C-06DF-47E1-B352-D624ED1DAE36}" type="parTrans" cxnId="{EC2C3C31-D156-47E7-855C-ED2C200CF218}">
      <dgm:prSet/>
      <dgm:spPr/>
      <dgm:t>
        <a:bodyPr/>
        <a:lstStyle/>
        <a:p>
          <a:endParaRPr lang="ru-RU"/>
        </a:p>
      </dgm:t>
    </dgm:pt>
    <dgm:pt modelId="{75519C70-DEB0-4744-A84E-4D1C9A3140B6}" type="sibTrans" cxnId="{EC2C3C31-D156-47E7-855C-ED2C200CF218}">
      <dgm:prSet/>
      <dgm:spPr/>
      <dgm:t>
        <a:bodyPr/>
        <a:lstStyle/>
        <a:p>
          <a:endParaRPr lang="ru-RU"/>
        </a:p>
      </dgm:t>
    </dgm:pt>
    <dgm:pt modelId="{A38187DB-0342-484A-85F1-4DF877CB089B}">
      <dgm:prSet/>
      <dgm:spPr/>
      <dgm:t>
        <a:bodyPr/>
        <a:lstStyle/>
        <a:p>
          <a:endParaRPr lang="ru-RU" sz="900" dirty="0"/>
        </a:p>
      </dgm:t>
    </dgm:pt>
    <dgm:pt modelId="{087A786F-FA93-4283-BC50-C99ABD9BE99E}" type="parTrans" cxnId="{6985C0C0-DA73-4889-B1B4-EFC32D5533D7}">
      <dgm:prSet/>
      <dgm:spPr/>
      <dgm:t>
        <a:bodyPr/>
        <a:lstStyle/>
        <a:p>
          <a:endParaRPr lang="ru-RU"/>
        </a:p>
      </dgm:t>
    </dgm:pt>
    <dgm:pt modelId="{9D076AAE-0551-4A9C-9DEF-B7C1E02F1E00}" type="sibTrans" cxnId="{6985C0C0-DA73-4889-B1B4-EFC32D5533D7}">
      <dgm:prSet/>
      <dgm:spPr/>
      <dgm:t>
        <a:bodyPr/>
        <a:lstStyle/>
        <a:p>
          <a:endParaRPr lang="ru-RU"/>
        </a:p>
      </dgm:t>
    </dgm:pt>
    <dgm:pt modelId="{341A0D29-E77E-4C82-84B1-D7F42386096F}">
      <dgm:prSet/>
      <dgm:spPr/>
      <dgm:t>
        <a:bodyPr/>
        <a:lstStyle/>
        <a:p>
          <a:endParaRPr lang="ru-RU" sz="900" dirty="0"/>
        </a:p>
      </dgm:t>
    </dgm:pt>
    <dgm:pt modelId="{A299660C-350C-47FF-AC52-2564A2BB03ED}" type="parTrans" cxnId="{30D7E66D-1BA1-42BA-8EAE-97D81CC207AF}">
      <dgm:prSet/>
      <dgm:spPr/>
      <dgm:t>
        <a:bodyPr/>
        <a:lstStyle/>
        <a:p>
          <a:endParaRPr lang="ru-RU"/>
        </a:p>
      </dgm:t>
    </dgm:pt>
    <dgm:pt modelId="{CA8DD5CE-BFB9-467A-8FC2-1EA968A4C148}" type="sibTrans" cxnId="{30D7E66D-1BA1-42BA-8EAE-97D81CC207AF}">
      <dgm:prSet/>
      <dgm:spPr/>
      <dgm:t>
        <a:bodyPr/>
        <a:lstStyle/>
        <a:p>
          <a:endParaRPr lang="ru-RU"/>
        </a:p>
      </dgm:t>
    </dgm:pt>
    <dgm:pt modelId="{D8B97C45-C67B-4298-9A4E-7D98C8E7411F}">
      <dgm:prSet/>
      <dgm:spPr/>
      <dgm:t>
        <a:bodyPr/>
        <a:lstStyle/>
        <a:p>
          <a:endParaRPr lang="ru-RU" sz="900" dirty="0"/>
        </a:p>
      </dgm:t>
    </dgm:pt>
    <dgm:pt modelId="{D1DA0F58-B902-4049-855C-2E374A850678}" type="parTrans" cxnId="{A454F9BD-A3F8-4179-810F-E379EA4BAB90}">
      <dgm:prSet/>
      <dgm:spPr/>
      <dgm:t>
        <a:bodyPr/>
        <a:lstStyle/>
        <a:p>
          <a:endParaRPr lang="ru-RU"/>
        </a:p>
      </dgm:t>
    </dgm:pt>
    <dgm:pt modelId="{2795F900-0AFE-4DDE-97CD-1BBEE9EFAEEB}" type="sibTrans" cxnId="{A454F9BD-A3F8-4179-810F-E379EA4BAB90}">
      <dgm:prSet/>
      <dgm:spPr/>
      <dgm:t>
        <a:bodyPr/>
        <a:lstStyle/>
        <a:p>
          <a:endParaRPr lang="ru-RU"/>
        </a:p>
      </dgm:t>
    </dgm:pt>
    <dgm:pt modelId="{96A3AB8A-B1F6-4E13-ADAA-1ABB4E6D36D8}">
      <dgm:prSet/>
      <dgm:spPr/>
      <dgm:t>
        <a:bodyPr/>
        <a:lstStyle/>
        <a:p>
          <a:endParaRPr lang="ru-RU" sz="900" dirty="0"/>
        </a:p>
      </dgm:t>
    </dgm:pt>
    <dgm:pt modelId="{C765653B-1FF8-4F43-AAFF-F24A95715796}" type="parTrans" cxnId="{65AC2FAE-75EC-459B-9A88-B736E7078A33}">
      <dgm:prSet/>
      <dgm:spPr/>
      <dgm:t>
        <a:bodyPr/>
        <a:lstStyle/>
        <a:p>
          <a:endParaRPr lang="ru-RU"/>
        </a:p>
      </dgm:t>
    </dgm:pt>
    <dgm:pt modelId="{335DA877-6472-4777-B151-1AAE458459EF}" type="sibTrans" cxnId="{65AC2FAE-75EC-459B-9A88-B736E7078A33}">
      <dgm:prSet/>
      <dgm:spPr/>
      <dgm:t>
        <a:bodyPr/>
        <a:lstStyle/>
        <a:p>
          <a:endParaRPr lang="ru-RU"/>
        </a:p>
      </dgm:t>
    </dgm:pt>
    <dgm:pt modelId="{4D9FE5EE-6DE9-4B9D-9667-7F5FB76942A5}">
      <dgm:prSet phldrT="[Текст]"/>
      <dgm:spPr/>
      <dgm:t>
        <a:bodyPr/>
        <a:lstStyle/>
        <a:p>
          <a:r>
            <a:rPr lang="ru-RU" smtClean="0"/>
            <a:t>Ключевая идея:</a:t>
          </a:r>
          <a:endParaRPr lang="ru-RU" dirty="0"/>
        </a:p>
      </dgm:t>
    </dgm:pt>
    <dgm:pt modelId="{85F6E1B6-2FD5-4E26-A1CB-D9170C909966}" type="parTrans" cxnId="{2CCAC44E-6248-4252-A614-A9A832C794BD}">
      <dgm:prSet/>
      <dgm:spPr/>
      <dgm:t>
        <a:bodyPr/>
        <a:lstStyle/>
        <a:p>
          <a:endParaRPr lang="ru-RU"/>
        </a:p>
      </dgm:t>
    </dgm:pt>
    <dgm:pt modelId="{390C2CDC-24D8-4162-8B86-668F15076720}" type="sibTrans" cxnId="{2CCAC44E-6248-4252-A614-A9A832C794BD}">
      <dgm:prSet/>
      <dgm:spPr/>
      <dgm:t>
        <a:bodyPr/>
        <a:lstStyle/>
        <a:p>
          <a:endParaRPr lang="ru-RU"/>
        </a:p>
      </dgm:t>
    </dgm:pt>
    <dgm:pt modelId="{2EF8ADB5-1EBE-4B98-8AEE-A0A73CEF1A7D}">
      <dgm:prSet phldrT="[Текст]"/>
      <dgm:spPr/>
      <dgm:t>
        <a:bodyPr/>
        <a:lstStyle/>
        <a:p>
          <a:endParaRPr lang="ru-RU" dirty="0">
            <a:solidFill>
              <a:schemeClr val="bg2">
                <a:lumMod val="10000"/>
              </a:schemeClr>
            </a:solidFill>
          </a:endParaRPr>
        </a:p>
      </dgm:t>
    </dgm:pt>
    <dgm:pt modelId="{833515A7-5750-4716-A133-3DF5397610BF}" type="parTrans" cxnId="{0B7FEBCC-45BE-4E97-A6E0-6FC833FE703D}">
      <dgm:prSet/>
      <dgm:spPr/>
      <dgm:t>
        <a:bodyPr/>
        <a:lstStyle/>
        <a:p>
          <a:endParaRPr lang="ru-RU"/>
        </a:p>
      </dgm:t>
    </dgm:pt>
    <dgm:pt modelId="{E0765B76-FAEC-4F7A-B532-DC7A2DDBC2D3}" type="sibTrans" cxnId="{0B7FEBCC-45BE-4E97-A6E0-6FC833FE703D}">
      <dgm:prSet/>
      <dgm:spPr/>
      <dgm:t>
        <a:bodyPr/>
        <a:lstStyle/>
        <a:p>
          <a:endParaRPr lang="ru-RU"/>
        </a:p>
      </dgm:t>
    </dgm:pt>
    <dgm:pt modelId="{4495281E-CE92-4CA5-A3DC-4DDAD3A6B0E2}">
      <dgm:prSet phldrT="[Текст]"/>
      <dgm:spPr/>
      <dgm:t>
        <a:bodyPr/>
        <a:lstStyle/>
        <a:p>
          <a:r>
            <a:rPr lang="ru-RU" smtClean="0"/>
            <a:t>Диалог между </a:t>
          </a:r>
          <a:r>
            <a:rPr lang="ru-RU" b="1" smtClean="0"/>
            <a:t>учениками, между учеником и учителем </a:t>
          </a:r>
          <a:r>
            <a:rPr lang="ru-RU" smtClean="0"/>
            <a:t>помогает учащимся самостоятельно формировать и развивать собственное мышление</a:t>
          </a:r>
          <a:endParaRPr lang="ru-RU" dirty="0"/>
        </a:p>
      </dgm:t>
    </dgm:pt>
    <dgm:pt modelId="{6BB51F30-F52D-477D-A6D2-CB5B34A4A5D3}" type="parTrans" cxnId="{29C64326-657C-4C1C-AD5F-8577ADB072F0}">
      <dgm:prSet/>
      <dgm:spPr/>
      <dgm:t>
        <a:bodyPr/>
        <a:lstStyle/>
        <a:p>
          <a:endParaRPr lang="ru-RU"/>
        </a:p>
      </dgm:t>
    </dgm:pt>
    <dgm:pt modelId="{1C9E8276-753D-48DF-8BDC-B5AE3B0D4AE2}" type="sibTrans" cxnId="{29C64326-657C-4C1C-AD5F-8577ADB072F0}">
      <dgm:prSet/>
      <dgm:spPr/>
      <dgm:t>
        <a:bodyPr/>
        <a:lstStyle/>
        <a:p>
          <a:endParaRPr lang="ru-RU"/>
        </a:p>
      </dgm:t>
    </dgm:pt>
    <dgm:pt modelId="{BB973734-B665-44BE-9BE0-4AC281F27EE3}">
      <dgm:prSet phldrT="[Текст]"/>
      <dgm:spPr/>
      <dgm:t>
        <a:bodyPr/>
        <a:lstStyle/>
        <a:p>
          <a:r>
            <a:rPr lang="ru-RU" smtClean="0"/>
            <a:t>Создание образовательной среды</a:t>
          </a:r>
          <a:endParaRPr lang="ru-RU" dirty="0"/>
        </a:p>
      </dgm:t>
    </dgm:pt>
    <dgm:pt modelId="{C86B7E6F-BE2C-47CD-902A-64C24F2798FD}" type="parTrans" cxnId="{34D2EABD-AB6D-4856-8CC2-7BC83828A72D}">
      <dgm:prSet/>
      <dgm:spPr/>
      <dgm:t>
        <a:bodyPr/>
        <a:lstStyle/>
        <a:p>
          <a:endParaRPr lang="ru-RU"/>
        </a:p>
      </dgm:t>
    </dgm:pt>
    <dgm:pt modelId="{5BECAB96-DAA8-4ABC-8E64-0CA7A0C56564}" type="sibTrans" cxnId="{34D2EABD-AB6D-4856-8CC2-7BC83828A72D}">
      <dgm:prSet/>
      <dgm:spPr/>
      <dgm:t>
        <a:bodyPr/>
        <a:lstStyle/>
        <a:p>
          <a:endParaRPr lang="ru-RU"/>
        </a:p>
      </dgm:t>
    </dgm:pt>
    <dgm:pt modelId="{3D67BE75-D2DE-4754-8563-6AADF5D7694C}">
      <dgm:prSet phldrT="[Текст]"/>
      <dgm:spPr/>
      <dgm:t>
        <a:bodyPr/>
        <a:lstStyle/>
        <a:p>
          <a:r>
            <a:rPr lang="ru-RU" smtClean="0"/>
            <a:t>Грамотное владение речью</a:t>
          </a:r>
          <a:endParaRPr lang="ru-RU" dirty="0"/>
        </a:p>
      </dgm:t>
    </dgm:pt>
    <dgm:pt modelId="{24A0E310-6CD7-420D-9E99-BE25C74A4CF0}" type="parTrans" cxnId="{71B3D4F3-465D-4372-BABF-7E7EDC7937D5}">
      <dgm:prSet/>
      <dgm:spPr/>
      <dgm:t>
        <a:bodyPr/>
        <a:lstStyle/>
        <a:p>
          <a:endParaRPr lang="ru-RU"/>
        </a:p>
      </dgm:t>
    </dgm:pt>
    <dgm:pt modelId="{2F8ADA7F-A643-4A32-A05D-A132F99B92F9}" type="sibTrans" cxnId="{71B3D4F3-465D-4372-BABF-7E7EDC7937D5}">
      <dgm:prSet/>
      <dgm:spPr/>
      <dgm:t>
        <a:bodyPr/>
        <a:lstStyle/>
        <a:p>
          <a:endParaRPr lang="ru-RU"/>
        </a:p>
      </dgm:t>
    </dgm:pt>
    <dgm:pt modelId="{897584EF-AE26-41C3-9E43-32D441CA1226}" type="pres">
      <dgm:prSet presAssocID="{2DD59B11-744B-4C80-AF6B-6E44954FFC32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3CC3640-ADA5-4646-A850-856924700CBE}" type="pres">
      <dgm:prSet presAssocID="{3231693C-2554-4A07-AE2B-4D8DBAB0762D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CEB9B2-14F4-4479-AE71-E1A9A02C945A}" type="pres">
      <dgm:prSet presAssocID="{3231693C-2554-4A07-AE2B-4D8DBAB0762D}" presName="image" presStyleLbl="fgImgPlace1" presStyleIdx="0" presStyleCnt="3" custFlipVert="0" custScaleX="484591" custScaleY="441394" custLinFactX="42970" custLinFactNeighborX="100000" custLinFactNeighborY="2368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50F90B8-C3DB-4039-8805-8FC19F810533}" type="pres">
      <dgm:prSet presAssocID="{3231693C-2554-4A07-AE2B-4D8DBAB0762D}" presName="childNode" presStyleLbl="node1" presStyleIdx="0" presStyleCnt="3" custScaleX="221648" custScaleY="56518" custLinFactNeighborX="8935" custLinFactNeighborY="26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F6BB35-861F-4777-99DF-3B808F8750BA}" type="pres">
      <dgm:prSet presAssocID="{3231693C-2554-4A07-AE2B-4D8DBAB0762D}" presName="parentNode" presStyleLbl="revTx" presStyleIdx="0" presStyleCnt="3" custScaleX="7230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CACF3-B1C3-4FB4-AA1B-5609E0DE9910}" type="pres">
      <dgm:prSet presAssocID="{E65B8E4B-CAC0-4A04-B451-991989546B6F}" presName="sibTrans" presStyleCnt="0"/>
      <dgm:spPr/>
      <dgm:t>
        <a:bodyPr/>
        <a:lstStyle/>
        <a:p>
          <a:endParaRPr lang="ru-RU"/>
        </a:p>
      </dgm:t>
    </dgm:pt>
    <dgm:pt modelId="{F8E16568-4A31-438D-9287-26CE426A90BF}" type="pres">
      <dgm:prSet presAssocID="{775CE53A-97D5-4F22-BFF4-65BDC54DC82A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09034-43A1-4541-9468-8F72384A6BE0}" type="pres">
      <dgm:prSet presAssocID="{775CE53A-97D5-4F22-BFF4-65BDC54DC82A}" presName="image" presStyleLbl="fgImgPlace1" presStyleIdx="1" presStyleCnt="3" custScaleX="490908" custScaleY="468233" custLinFactNeighborX="91794" custLinFactNeighborY="644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4D0A139-11C5-4E75-BDA6-595BA4185611}" type="pres">
      <dgm:prSet presAssocID="{775CE53A-97D5-4F22-BFF4-65BDC54DC82A}" presName="childNode" presStyleLbl="node1" presStyleIdx="1" presStyleCnt="3" custScaleX="205833" custScaleY="53769" custLinFactNeighborX="-3596" custLinFactNeighborY="221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98576F-4A25-404A-B3DD-75EC09D97067}" type="pres">
      <dgm:prSet presAssocID="{775CE53A-97D5-4F22-BFF4-65BDC54DC82A}" presName="parentNode" presStyleLbl="revTx" presStyleIdx="1" presStyleCnt="3" custFlipVert="0" custFlipHor="1" custScaleX="356879" custScaleY="240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0CC1FB-2758-4A16-9EAD-61EE07058809}" type="pres">
      <dgm:prSet presAssocID="{9934E924-8662-4366-A0E3-49F53F2FD0E2}" presName="sibTrans" presStyleCnt="0"/>
      <dgm:spPr/>
      <dgm:t>
        <a:bodyPr/>
        <a:lstStyle/>
        <a:p>
          <a:endParaRPr lang="ru-RU"/>
        </a:p>
      </dgm:t>
    </dgm:pt>
    <dgm:pt modelId="{7FDFA779-181E-4F66-8D57-6974BFA0C729}" type="pres">
      <dgm:prSet presAssocID="{E4080916-9E64-4D9E-B49D-0E439CE2C80E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89E844-11E6-4991-8BCD-F14CAE18CA17}" type="pres">
      <dgm:prSet presAssocID="{E4080916-9E64-4D9E-B49D-0E439CE2C80E}" presName="image" presStyleLbl="fgImgPlace1" presStyleIdx="2" presStyleCnt="3" custScaleX="489584" custScaleY="531719" custLinFactNeighborX="-11810" custLinFactNeighborY="-6251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CE5B3B7-76E4-4EE0-A72B-FB7CFE276EFA}" type="pres">
      <dgm:prSet presAssocID="{E4080916-9E64-4D9E-B49D-0E439CE2C80E}" presName="childNode" presStyleLbl="node1" presStyleIdx="2" presStyleCnt="3" custScaleX="201766" custScaleY="53998" custLinFactX="99741" custLinFactNeighborX="100000" custLinFactNeighborY="20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B7364-3CF6-4E74-A56A-E3E278E978D4}" type="pres">
      <dgm:prSet presAssocID="{E4080916-9E64-4D9E-B49D-0E439CE2C80E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4B3F0E-3324-4BF8-9BB9-30E90F0CD6D5}" type="presOf" srcId="{341A0D29-E77E-4C82-84B1-D7F42386096F}" destId="{650F90B8-C3DB-4039-8805-8FC19F810533}" srcOrd="0" destOrd="5" presId="urn:microsoft.com/office/officeart/2005/8/layout/hList2"/>
    <dgm:cxn modelId="{CEDAFFCA-0A7E-4F4B-BF1C-5EA3DCD97B86}" srcId="{2DD59B11-744B-4C80-AF6B-6E44954FFC32}" destId="{775CE53A-97D5-4F22-BFF4-65BDC54DC82A}" srcOrd="1" destOrd="0" parTransId="{E08B27EA-FA8A-4B47-A702-C716FDB4B4F0}" sibTransId="{9934E924-8662-4366-A0E3-49F53F2FD0E2}"/>
    <dgm:cxn modelId="{29C64326-657C-4C1C-AD5F-8577ADB072F0}" srcId="{775CE53A-97D5-4F22-BFF4-65BDC54DC82A}" destId="{4495281E-CE92-4CA5-A3DC-4DDAD3A6B0E2}" srcOrd="2" destOrd="0" parTransId="{6BB51F30-F52D-477D-A6D2-CB5B34A4A5D3}" sibTransId="{1C9E8276-753D-48DF-8BDC-B5AE3B0D4AE2}"/>
    <dgm:cxn modelId="{91448F96-DEF0-47EB-9DF8-2495BAE460D3}" type="presOf" srcId="{775CE53A-97D5-4F22-BFF4-65BDC54DC82A}" destId="{1198576F-4A25-404A-B3DD-75EC09D97067}" srcOrd="0" destOrd="0" presId="urn:microsoft.com/office/officeart/2005/8/layout/hList2"/>
    <dgm:cxn modelId="{497C7AA2-1DD4-4890-9EBE-7D7F679E3B8D}" type="presOf" srcId="{8C51E9A8-A0C8-48DF-8A10-3C7D28619069}" destId="{650F90B8-C3DB-4039-8805-8FC19F810533}" srcOrd="0" destOrd="1" presId="urn:microsoft.com/office/officeart/2005/8/layout/hList2"/>
    <dgm:cxn modelId="{34D2EABD-AB6D-4856-8CC2-7BC83828A72D}" srcId="{E4080916-9E64-4D9E-B49D-0E439CE2C80E}" destId="{BB973734-B665-44BE-9BE0-4AC281F27EE3}" srcOrd="2" destOrd="0" parTransId="{C86B7E6F-BE2C-47CD-902A-64C24F2798FD}" sibTransId="{5BECAB96-DAA8-4ABC-8E64-0CA7A0C56564}"/>
    <dgm:cxn modelId="{41A7C7AB-F258-4834-AADA-5F46EEEBEA1C}" srcId="{E4080916-9E64-4D9E-B49D-0E439CE2C80E}" destId="{CB20860C-87C6-4219-9688-312120FE4857}" srcOrd="0" destOrd="0" parTransId="{396DD715-FA93-4DAD-84F3-01C312566040}" sibTransId="{E7DAD545-C423-4459-B51F-0510B4579CC2}"/>
    <dgm:cxn modelId="{5C25CC9A-5CDE-4042-9B32-86A894520CD6}" type="presOf" srcId="{4F2473DC-672B-4F44-A164-86EE99E5ECC3}" destId="{DCE5B3B7-76E4-4EE0-A72B-FB7CFE276EFA}" srcOrd="0" destOrd="1" presId="urn:microsoft.com/office/officeart/2005/8/layout/hList2"/>
    <dgm:cxn modelId="{635DDA05-DE78-4582-92CD-A65C3FB0922B}" type="presOf" srcId="{2DD59B11-744B-4C80-AF6B-6E44954FFC32}" destId="{897584EF-AE26-41C3-9E43-32D441CA1226}" srcOrd="0" destOrd="0" presId="urn:microsoft.com/office/officeart/2005/8/layout/hList2"/>
    <dgm:cxn modelId="{A0CC1D55-330A-4579-8F11-1E77A9126705}" type="presOf" srcId="{5D4E7E39-98C7-4D8F-A136-09CE7A761BAA}" destId="{650F90B8-C3DB-4039-8805-8FC19F810533}" srcOrd="0" destOrd="2" presId="urn:microsoft.com/office/officeart/2005/8/layout/hList2"/>
    <dgm:cxn modelId="{6210D818-533B-4630-8CC2-8381E4AE76D1}" type="presOf" srcId="{C2EDC326-D7B3-45A5-87D7-1072D97E4661}" destId="{650F90B8-C3DB-4039-8805-8FC19F810533}" srcOrd="0" destOrd="3" presId="urn:microsoft.com/office/officeart/2005/8/layout/hList2"/>
    <dgm:cxn modelId="{880D3D69-2782-4345-963A-DE6D7A864952}" srcId="{3231693C-2554-4A07-AE2B-4D8DBAB0762D}" destId="{5D4E7E39-98C7-4D8F-A136-09CE7A761BAA}" srcOrd="2" destOrd="0" parTransId="{02DE118A-1995-4C80-92D0-6F69478DEBBE}" sibTransId="{86CF8E9F-82A2-47F4-B432-D65B616FD918}"/>
    <dgm:cxn modelId="{2BBD4CDA-ED12-49CB-87ED-3A81E9412B30}" type="presOf" srcId="{3231693C-2554-4A07-AE2B-4D8DBAB0762D}" destId="{E1F6BB35-861F-4777-99DF-3B808F8750BA}" srcOrd="0" destOrd="0" presId="urn:microsoft.com/office/officeart/2005/8/layout/hList2"/>
    <dgm:cxn modelId="{6985C0C0-DA73-4889-B1B4-EFC32D5533D7}" srcId="{3231693C-2554-4A07-AE2B-4D8DBAB0762D}" destId="{A38187DB-0342-484A-85F1-4DF877CB089B}" srcOrd="4" destOrd="0" parTransId="{087A786F-FA93-4283-BC50-C99ABD9BE99E}" sibTransId="{9D076AAE-0551-4A9C-9DEF-B7C1E02F1E00}"/>
    <dgm:cxn modelId="{D79951B4-B98E-474B-82BF-166EC3D1F04A}" type="presOf" srcId="{E4080916-9E64-4D9E-B49D-0E439CE2C80E}" destId="{B86B7364-3CF6-4E74-A56A-E3E278E978D4}" srcOrd="0" destOrd="0" presId="urn:microsoft.com/office/officeart/2005/8/layout/hList2"/>
    <dgm:cxn modelId="{7FDA4B5F-893E-4A63-AA52-0A94107F234B}" type="presOf" srcId="{77E8F215-020F-4E70-AB1A-72A510F59018}" destId="{650F90B8-C3DB-4039-8805-8FC19F810533}" srcOrd="0" destOrd="0" presId="urn:microsoft.com/office/officeart/2005/8/layout/hList2"/>
    <dgm:cxn modelId="{D60E7F54-98E6-4AC6-8E32-7219AC3BA62B}" type="presOf" srcId="{96A3AB8A-B1F6-4E13-ADAA-1ABB4E6D36D8}" destId="{650F90B8-C3DB-4039-8805-8FC19F810533}" srcOrd="0" destOrd="7" presId="urn:microsoft.com/office/officeart/2005/8/layout/hList2"/>
    <dgm:cxn modelId="{2CCAC44E-6248-4252-A614-A9A832C794BD}" srcId="{775CE53A-97D5-4F22-BFF4-65BDC54DC82A}" destId="{4D9FE5EE-6DE9-4B9D-9667-7F5FB76942A5}" srcOrd="0" destOrd="0" parTransId="{85F6E1B6-2FD5-4E26-A1CB-D9170C909966}" sibTransId="{390C2CDC-24D8-4162-8B86-668F15076720}"/>
    <dgm:cxn modelId="{844EFACF-69E0-4311-A9EF-F8953602C3F7}" srcId="{2DD59B11-744B-4C80-AF6B-6E44954FFC32}" destId="{3231693C-2554-4A07-AE2B-4D8DBAB0762D}" srcOrd="0" destOrd="0" parTransId="{8E87630E-6F89-4452-8BDE-C781C6BD3064}" sibTransId="{E65B8E4B-CAC0-4A04-B451-991989546B6F}"/>
    <dgm:cxn modelId="{A454F9BD-A3F8-4179-810F-E379EA4BAB90}" srcId="{3231693C-2554-4A07-AE2B-4D8DBAB0762D}" destId="{D8B97C45-C67B-4298-9A4E-7D98C8E7411F}" srcOrd="6" destOrd="0" parTransId="{D1DA0F58-B902-4049-855C-2E374A850678}" sibTransId="{2795F900-0AFE-4DDE-97CD-1BBEE9EFAEEB}"/>
    <dgm:cxn modelId="{831D87C3-6252-47E4-B13C-FCBBED949B66}" srcId="{2DD59B11-744B-4C80-AF6B-6E44954FFC32}" destId="{E4080916-9E64-4D9E-B49D-0E439CE2C80E}" srcOrd="2" destOrd="0" parTransId="{28FA50DB-F01A-4BB0-9A9B-29231499CA8C}" sibTransId="{85A6E169-2006-4AB5-BBFB-6B3AEB388C9E}"/>
    <dgm:cxn modelId="{0445B7F7-1080-4259-8918-707A576745B7}" srcId="{E4080916-9E64-4D9E-B49D-0E439CE2C80E}" destId="{4F2473DC-672B-4F44-A164-86EE99E5ECC3}" srcOrd="1" destOrd="0" parTransId="{2CB5CED1-9D04-4CF1-A353-7251167330B1}" sibTransId="{5D7D5701-AC00-4DBF-8F69-46EF6CCBC264}"/>
    <dgm:cxn modelId="{9C65FA52-3F44-4D38-AA5C-686A90B94599}" type="presOf" srcId="{3D67BE75-D2DE-4754-8563-6AADF5D7694C}" destId="{DCE5B3B7-76E4-4EE0-A72B-FB7CFE276EFA}" srcOrd="0" destOrd="3" presId="urn:microsoft.com/office/officeart/2005/8/layout/hList2"/>
    <dgm:cxn modelId="{126518A9-87D3-430A-8526-210575B1ABBE}" type="presOf" srcId="{4D9FE5EE-6DE9-4B9D-9667-7F5FB76942A5}" destId="{94D0A139-11C5-4E75-BDA6-595BA4185611}" srcOrd="0" destOrd="0" presId="urn:microsoft.com/office/officeart/2005/8/layout/hList2"/>
    <dgm:cxn modelId="{8C914325-029A-42C8-BAE2-25B5839D8A64}" type="presOf" srcId="{A38187DB-0342-484A-85F1-4DF877CB089B}" destId="{650F90B8-C3DB-4039-8805-8FC19F810533}" srcOrd="0" destOrd="4" presId="urn:microsoft.com/office/officeart/2005/8/layout/hList2"/>
    <dgm:cxn modelId="{C8EFD510-A8D7-4F4E-9784-3F79CA34981C}" type="presOf" srcId="{D8B97C45-C67B-4298-9A4E-7D98C8E7411F}" destId="{650F90B8-C3DB-4039-8805-8FC19F810533}" srcOrd="0" destOrd="6" presId="urn:microsoft.com/office/officeart/2005/8/layout/hList2"/>
    <dgm:cxn modelId="{EC2C3C31-D156-47E7-855C-ED2C200CF218}" srcId="{3231693C-2554-4A07-AE2B-4D8DBAB0762D}" destId="{C2EDC326-D7B3-45A5-87D7-1072D97E4661}" srcOrd="3" destOrd="0" parTransId="{19E58D4C-06DF-47E1-B352-D624ED1DAE36}" sibTransId="{75519C70-DEB0-4744-A84E-4D1C9A3140B6}"/>
    <dgm:cxn modelId="{9E55807D-D3E8-4FF7-8599-7A670ED996F8}" type="presOf" srcId="{2EF8ADB5-1EBE-4B98-8AEE-A0A73CEF1A7D}" destId="{94D0A139-11C5-4E75-BDA6-595BA4185611}" srcOrd="0" destOrd="1" presId="urn:microsoft.com/office/officeart/2005/8/layout/hList2"/>
    <dgm:cxn modelId="{71B3D4F3-465D-4372-BABF-7E7EDC7937D5}" srcId="{E4080916-9E64-4D9E-B49D-0E439CE2C80E}" destId="{3D67BE75-D2DE-4754-8563-6AADF5D7694C}" srcOrd="3" destOrd="0" parTransId="{24A0E310-6CD7-420D-9E99-BE25C74A4CF0}" sibTransId="{2F8ADA7F-A643-4A32-A05D-A132F99B92F9}"/>
    <dgm:cxn modelId="{A5536EA0-B89C-49AC-83E1-E7610329A62E}" srcId="{3231693C-2554-4A07-AE2B-4D8DBAB0762D}" destId="{77E8F215-020F-4E70-AB1A-72A510F59018}" srcOrd="0" destOrd="0" parTransId="{493A6DDE-302B-48AB-A211-2002A31FF57E}" sibTransId="{F1395CB8-AC9C-4840-8AF1-E13A7F0E5DEB}"/>
    <dgm:cxn modelId="{14523A0A-D69A-4E48-B775-7BB5359B24B2}" type="presOf" srcId="{BB973734-B665-44BE-9BE0-4AC281F27EE3}" destId="{DCE5B3B7-76E4-4EE0-A72B-FB7CFE276EFA}" srcOrd="0" destOrd="2" presId="urn:microsoft.com/office/officeart/2005/8/layout/hList2"/>
    <dgm:cxn modelId="{0B7FEBCC-45BE-4E97-A6E0-6FC833FE703D}" srcId="{775CE53A-97D5-4F22-BFF4-65BDC54DC82A}" destId="{2EF8ADB5-1EBE-4B98-8AEE-A0A73CEF1A7D}" srcOrd="1" destOrd="0" parTransId="{833515A7-5750-4716-A133-3DF5397610BF}" sibTransId="{E0765B76-FAEC-4F7A-B532-DC7A2DDBC2D3}"/>
    <dgm:cxn modelId="{03514B14-EBAA-46DC-953A-2A46DD13DD7C}" srcId="{3231693C-2554-4A07-AE2B-4D8DBAB0762D}" destId="{8C51E9A8-A0C8-48DF-8A10-3C7D28619069}" srcOrd="1" destOrd="0" parTransId="{CCCF22C2-CA7B-4EA8-B310-0B6B9562EA3C}" sibTransId="{70A89222-3FA9-4810-BFBA-D3F76E7DD418}"/>
    <dgm:cxn modelId="{ABDE47F7-95F6-4841-A41B-5798CA287124}" type="presOf" srcId="{4495281E-CE92-4CA5-A3DC-4DDAD3A6B0E2}" destId="{94D0A139-11C5-4E75-BDA6-595BA4185611}" srcOrd="0" destOrd="2" presId="urn:microsoft.com/office/officeart/2005/8/layout/hList2"/>
    <dgm:cxn modelId="{CF0E5CB0-8901-4D34-9519-7A37034D9B38}" type="presOf" srcId="{CB20860C-87C6-4219-9688-312120FE4857}" destId="{DCE5B3B7-76E4-4EE0-A72B-FB7CFE276EFA}" srcOrd="0" destOrd="0" presId="urn:microsoft.com/office/officeart/2005/8/layout/hList2"/>
    <dgm:cxn modelId="{65AC2FAE-75EC-459B-9A88-B736E7078A33}" srcId="{3231693C-2554-4A07-AE2B-4D8DBAB0762D}" destId="{96A3AB8A-B1F6-4E13-ADAA-1ABB4E6D36D8}" srcOrd="7" destOrd="0" parTransId="{C765653B-1FF8-4F43-AAFF-F24A95715796}" sibTransId="{335DA877-6472-4777-B151-1AAE458459EF}"/>
    <dgm:cxn modelId="{30D7E66D-1BA1-42BA-8EAE-97D81CC207AF}" srcId="{3231693C-2554-4A07-AE2B-4D8DBAB0762D}" destId="{341A0D29-E77E-4C82-84B1-D7F42386096F}" srcOrd="5" destOrd="0" parTransId="{A299660C-350C-47FF-AC52-2564A2BB03ED}" sibTransId="{CA8DD5CE-BFB9-467A-8FC2-1EA968A4C148}"/>
    <dgm:cxn modelId="{9BA50B13-4803-4049-B4A5-37FB504DFECE}" type="presParOf" srcId="{897584EF-AE26-41C3-9E43-32D441CA1226}" destId="{D3CC3640-ADA5-4646-A850-856924700CBE}" srcOrd="0" destOrd="0" presId="urn:microsoft.com/office/officeart/2005/8/layout/hList2"/>
    <dgm:cxn modelId="{43D2779A-F7B6-49C7-AD6E-7F90EB8FC506}" type="presParOf" srcId="{D3CC3640-ADA5-4646-A850-856924700CBE}" destId="{8DCEB9B2-14F4-4479-AE71-E1A9A02C945A}" srcOrd="0" destOrd="0" presId="urn:microsoft.com/office/officeart/2005/8/layout/hList2"/>
    <dgm:cxn modelId="{5F87290B-60A0-4672-9BE7-AA3C3E7D551A}" type="presParOf" srcId="{D3CC3640-ADA5-4646-A850-856924700CBE}" destId="{650F90B8-C3DB-4039-8805-8FC19F810533}" srcOrd="1" destOrd="0" presId="urn:microsoft.com/office/officeart/2005/8/layout/hList2"/>
    <dgm:cxn modelId="{63AF50D7-0E07-4E2B-B073-FEEBA18149BE}" type="presParOf" srcId="{D3CC3640-ADA5-4646-A850-856924700CBE}" destId="{E1F6BB35-861F-4777-99DF-3B808F8750BA}" srcOrd="2" destOrd="0" presId="urn:microsoft.com/office/officeart/2005/8/layout/hList2"/>
    <dgm:cxn modelId="{03E96780-AF58-42BE-9998-C1ADB6C67732}" type="presParOf" srcId="{897584EF-AE26-41C3-9E43-32D441CA1226}" destId="{215CACF3-B1C3-4FB4-AA1B-5609E0DE9910}" srcOrd="1" destOrd="0" presId="urn:microsoft.com/office/officeart/2005/8/layout/hList2"/>
    <dgm:cxn modelId="{50D06F08-0A07-48FE-9346-CAFC021C3DA2}" type="presParOf" srcId="{897584EF-AE26-41C3-9E43-32D441CA1226}" destId="{F8E16568-4A31-438D-9287-26CE426A90BF}" srcOrd="2" destOrd="0" presId="urn:microsoft.com/office/officeart/2005/8/layout/hList2"/>
    <dgm:cxn modelId="{69FE06A4-10A6-4C7C-9C6C-D12A4F36029D}" type="presParOf" srcId="{F8E16568-4A31-438D-9287-26CE426A90BF}" destId="{FF509034-43A1-4541-9468-8F72384A6BE0}" srcOrd="0" destOrd="0" presId="urn:microsoft.com/office/officeart/2005/8/layout/hList2"/>
    <dgm:cxn modelId="{3DA2D2C3-4692-48DD-9DAD-0C0BE52F96B2}" type="presParOf" srcId="{F8E16568-4A31-438D-9287-26CE426A90BF}" destId="{94D0A139-11C5-4E75-BDA6-595BA4185611}" srcOrd="1" destOrd="0" presId="urn:microsoft.com/office/officeart/2005/8/layout/hList2"/>
    <dgm:cxn modelId="{19AA05E3-0611-477D-A8C2-585527F3B556}" type="presParOf" srcId="{F8E16568-4A31-438D-9287-26CE426A90BF}" destId="{1198576F-4A25-404A-B3DD-75EC09D97067}" srcOrd="2" destOrd="0" presId="urn:microsoft.com/office/officeart/2005/8/layout/hList2"/>
    <dgm:cxn modelId="{BCFEB175-5B50-4142-8D11-AF7688C92145}" type="presParOf" srcId="{897584EF-AE26-41C3-9E43-32D441CA1226}" destId="{FA0CC1FB-2758-4A16-9EAD-61EE07058809}" srcOrd="3" destOrd="0" presId="urn:microsoft.com/office/officeart/2005/8/layout/hList2"/>
    <dgm:cxn modelId="{982D71E4-54C4-4A8C-94C1-437B2140BA2F}" type="presParOf" srcId="{897584EF-AE26-41C3-9E43-32D441CA1226}" destId="{7FDFA779-181E-4F66-8D57-6974BFA0C729}" srcOrd="4" destOrd="0" presId="urn:microsoft.com/office/officeart/2005/8/layout/hList2"/>
    <dgm:cxn modelId="{B3993190-FED7-44C2-8A71-AB135E437529}" type="presParOf" srcId="{7FDFA779-181E-4F66-8D57-6974BFA0C729}" destId="{AC89E844-11E6-4991-8BCD-F14CAE18CA17}" srcOrd="0" destOrd="0" presId="urn:microsoft.com/office/officeart/2005/8/layout/hList2"/>
    <dgm:cxn modelId="{D28EB398-70C4-4A78-8F81-D3937D42B31C}" type="presParOf" srcId="{7FDFA779-181E-4F66-8D57-6974BFA0C729}" destId="{DCE5B3B7-76E4-4EE0-A72B-FB7CFE276EFA}" srcOrd="1" destOrd="0" presId="urn:microsoft.com/office/officeart/2005/8/layout/hList2"/>
    <dgm:cxn modelId="{D9AA3755-19A1-4EAA-9E78-636348BA942B}" type="presParOf" srcId="{7FDFA779-181E-4F66-8D57-6974BFA0C729}" destId="{B86B7364-3CF6-4E74-A56A-E3E278E978D4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50C323-2965-42AF-9125-7F4129252DE3}" type="doc">
      <dgm:prSet loTypeId="urn:microsoft.com/office/officeart/2005/8/layout/h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5E2ABE3-7937-4810-921B-93C0C9C88E26}">
      <dgm:prSet phldrT="[Текст]"/>
      <dgm:spPr/>
      <dgm:t>
        <a:bodyPr/>
        <a:lstStyle/>
        <a:p>
          <a:r>
            <a:rPr lang="ru-RU" dirty="0" smtClean="0"/>
            <a:t>Что получилось</a:t>
          </a:r>
          <a:endParaRPr lang="ru-RU" dirty="0"/>
        </a:p>
      </dgm:t>
    </dgm:pt>
    <dgm:pt modelId="{6725D4CF-D027-41E2-BAFE-986702711F06}" type="parTrans" cxnId="{6175D4FE-DB47-46CA-93DD-21AE9C1626A8}">
      <dgm:prSet/>
      <dgm:spPr/>
      <dgm:t>
        <a:bodyPr/>
        <a:lstStyle/>
        <a:p>
          <a:endParaRPr lang="ru-RU"/>
        </a:p>
      </dgm:t>
    </dgm:pt>
    <dgm:pt modelId="{DE034F56-D905-4B16-954D-D8126B1A0A07}" type="sibTrans" cxnId="{6175D4FE-DB47-46CA-93DD-21AE9C1626A8}">
      <dgm:prSet/>
      <dgm:spPr/>
      <dgm:t>
        <a:bodyPr/>
        <a:lstStyle/>
        <a:p>
          <a:endParaRPr lang="ru-RU"/>
        </a:p>
      </dgm:t>
    </dgm:pt>
    <dgm:pt modelId="{C42B8437-7DDE-43D0-B48F-B292AB200E7F}">
      <dgm:prSet phldrT="[Текст]"/>
      <dgm:spPr/>
      <dgm:t>
        <a:bodyPr/>
        <a:lstStyle/>
        <a:p>
          <a:r>
            <a:rPr lang="ru-RU" dirty="0" smtClean="0"/>
            <a:t>Доверительные отношения</a:t>
          </a:r>
          <a:endParaRPr lang="ru-RU" dirty="0"/>
        </a:p>
      </dgm:t>
    </dgm:pt>
    <dgm:pt modelId="{407D8DB9-C434-4ECF-8CCF-3AB6A81F28D4}" type="parTrans" cxnId="{F3143575-DD79-4A73-8158-C45D398241E7}">
      <dgm:prSet/>
      <dgm:spPr/>
      <dgm:t>
        <a:bodyPr/>
        <a:lstStyle/>
        <a:p>
          <a:endParaRPr lang="ru-RU"/>
        </a:p>
      </dgm:t>
    </dgm:pt>
    <dgm:pt modelId="{9A2C6866-E85A-49DA-8D33-518F5AB6FDDA}" type="sibTrans" cxnId="{F3143575-DD79-4A73-8158-C45D398241E7}">
      <dgm:prSet/>
      <dgm:spPr/>
      <dgm:t>
        <a:bodyPr/>
        <a:lstStyle/>
        <a:p>
          <a:endParaRPr lang="ru-RU"/>
        </a:p>
      </dgm:t>
    </dgm:pt>
    <dgm:pt modelId="{E5C4160B-24AC-4484-B7CF-6DD64564C0C4}">
      <dgm:prSet phldrT="[Текст]"/>
      <dgm:spPr/>
      <dgm:t>
        <a:bodyPr/>
        <a:lstStyle/>
        <a:p>
          <a:r>
            <a:rPr lang="ru-RU" dirty="0" smtClean="0"/>
            <a:t>Барьеры</a:t>
          </a:r>
          <a:endParaRPr lang="ru-RU" dirty="0"/>
        </a:p>
      </dgm:t>
    </dgm:pt>
    <dgm:pt modelId="{AF6A1554-4A62-4195-AD43-5E2A01D69097}" type="parTrans" cxnId="{3663DDEE-3099-44BD-AFDD-7C650ACF76CA}">
      <dgm:prSet/>
      <dgm:spPr/>
      <dgm:t>
        <a:bodyPr/>
        <a:lstStyle/>
        <a:p>
          <a:endParaRPr lang="ru-RU"/>
        </a:p>
      </dgm:t>
    </dgm:pt>
    <dgm:pt modelId="{94C18A4D-3D76-430E-AC37-C18910CBDAA7}" type="sibTrans" cxnId="{3663DDEE-3099-44BD-AFDD-7C650ACF76CA}">
      <dgm:prSet/>
      <dgm:spPr/>
      <dgm:t>
        <a:bodyPr/>
        <a:lstStyle/>
        <a:p>
          <a:endParaRPr lang="ru-RU"/>
        </a:p>
      </dgm:t>
    </dgm:pt>
    <dgm:pt modelId="{97006C51-DA15-4F2C-8663-2F3686262F03}">
      <dgm:prSet phldrT="[Текст]"/>
      <dgm:spPr/>
      <dgm:t>
        <a:bodyPr/>
        <a:lstStyle/>
        <a:p>
          <a:r>
            <a:rPr lang="ru-RU" dirty="0" smtClean="0"/>
            <a:t>Деление на группы</a:t>
          </a:r>
          <a:endParaRPr lang="ru-RU" dirty="0"/>
        </a:p>
      </dgm:t>
    </dgm:pt>
    <dgm:pt modelId="{0C0FE8FA-B637-42E8-9E99-CD7B4B253D38}" type="parTrans" cxnId="{E24C10B8-0951-4249-88BC-570C90DC10B7}">
      <dgm:prSet/>
      <dgm:spPr/>
      <dgm:t>
        <a:bodyPr/>
        <a:lstStyle/>
        <a:p>
          <a:endParaRPr lang="ru-RU"/>
        </a:p>
      </dgm:t>
    </dgm:pt>
    <dgm:pt modelId="{33E0DFD8-5BFE-465F-B5E3-02E8466F5312}" type="sibTrans" cxnId="{E24C10B8-0951-4249-88BC-570C90DC10B7}">
      <dgm:prSet/>
      <dgm:spPr/>
      <dgm:t>
        <a:bodyPr/>
        <a:lstStyle/>
        <a:p>
          <a:endParaRPr lang="ru-RU"/>
        </a:p>
      </dgm:t>
    </dgm:pt>
    <dgm:pt modelId="{5B903106-D7AA-4390-9110-9B3A078C6AAD}">
      <dgm:prSet phldrT="[Текст]"/>
      <dgm:spPr/>
      <dgm:t>
        <a:bodyPr/>
        <a:lstStyle/>
        <a:p>
          <a:r>
            <a:rPr lang="ru-RU" dirty="0" smtClean="0"/>
            <a:t>Руководящий стиль преподавания</a:t>
          </a:r>
          <a:endParaRPr lang="ru-RU" dirty="0"/>
        </a:p>
      </dgm:t>
    </dgm:pt>
    <dgm:pt modelId="{1887963E-B26D-4E13-9A91-E11A4BF3F90B}" type="parTrans" cxnId="{EE5A4D38-FCBD-47DA-A3E5-E2F6FF49B56E}">
      <dgm:prSet/>
      <dgm:spPr/>
      <dgm:t>
        <a:bodyPr/>
        <a:lstStyle/>
        <a:p>
          <a:endParaRPr lang="ru-RU"/>
        </a:p>
      </dgm:t>
    </dgm:pt>
    <dgm:pt modelId="{57A20843-F15C-4222-AC80-134FED2A4670}" type="sibTrans" cxnId="{EE5A4D38-FCBD-47DA-A3E5-E2F6FF49B56E}">
      <dgm:prSet/>
      <dgm:spPr/>
      <dgm:t>
        <a:bodyPr/>
        <a:lstStyle/>
        <a:p>
          <a:endParaRPr lang="ru-RU"/>
        </a:p>
      </dgm:t>
    </dgm:pt>
    <dgm:pt modelId="{D037BB39-1612-4A71-BC84-32D03AE22767}">
      <dgm:prSet phldrT="[Текст]"/>
      <dgm:spPr/>
      <dgm:t>
        <a:bodyPr/>
        <a:lstStyle/>
        <a:p>
          <a:r>
            <a:rPr lang="ru-RU" dirty="0" smtClean="0"/>
            <a:t>Планы на будущее</a:t>
          </a:r>
          <a:endParaRPr lang="ru-RU" dirty="0"/>
        </a:p>
      </dgm:t>
    </dgm:pt>
    <dgm:pt modelId="{C9473D93-F650-4E7D-A13E-CB19D0995045}" type="parTrans" cxnId="{46068C44-3A59-4144-AB49-271697994089}">
      <dgm:prSet/>
      <dgm:spPr/>
      <dgm:t>
        <a:bodyPr/>
        <a:lstStyle/>
        <a:p>
          <a:endParaRPr lang="ru-RU"/>
        </a:p>
      </dgm:t>
    </dgm:pt>
    <dgm:pt modelId="{1F2E50FA-19D9-4A77-BDEE-F95D48506481}" type="sibTrans" cxnId="{46068C44-3A59-4144-AB49-271697994089}">
      <dgm:prSet/>
      <dgm:spPr/>
      <dgm:t>
        <a:bodyPr/>
        <a:lstStyle/>
        <a:p>
          <a:endParaRPr lang="ru-RU"/>
        </a:p>
      </dgm:t>
    </dgm:pt>
    <dgm:pt modelId="{6A0C9960-7772-4544-BCA6-8893FFC86663}">
      <dgm:prSet phldrT="[Текст]"/>
      <dgm:spPr/>
      <dgm:t>
        <a:bodyPr/>
        <a:lstStyle/>
        <a:p>
          <a:r>
            <a:rPr lang="ru-RU" dirty="0" smtClean="0"/>
            <a:t>Самообразование</a:t>
          </a:r>
          <a:endParaRPr lang="ru-RU" dirty="0"/>
        </a:p>
      </dgm:t>
    </dgm:pt>
    <dgm:pt modelId="{456717C3-BF91-4503-8849-D9B3E6B5D433}" type="parTrans" cxnId="{CDC3DBA7-3633-44D8-86E9-438FB1E4F661}">
      <dgm:prSet/>
      <dgm:spPr/>
      <dgm:t>
        <a:bodyPr/>
        <a:lstStyle/>
        <a:p>
          <a:endParaRPr lang="ru-RU"/>
        </a:p>
      </dgm:t>
    </dgm:pt>
    <dgm:pt modelId="{697C87F7-EFB2-4A98-A87E-94C51158B49C}" type="sibTrans" cxnId="{CDC3DBA7-3633-44D8-86E9-438FB1E4F661}">
      <dgm:prSet/>
      <dgm:spPr/>
      <dgm:t>
        <a:bodyPr/>
        <a:lstStyle/>
        <a:p>
          <a:endParaRPr lang="ru-RU"/>
        </a:p>
      </dgm:t>
    </dgm:pt>
    <dgm:pt modelId="{2C1B4C04-0F4E-4220-937B-1F345B9A7AF5}">
      <dgm:prSet phldrT="[Текст]"/>
      <dgm:spPr/>
      <dgm:t>
        <a:bodyPr/>
        <a:lstStyle/>
        <a:p>
          <a:r>
            <a:rPr lang="ru-RU" dirty="0" smtClean="0"/>
            <a:t>Продолжать работу над развитием диалогового обучения</a:t>
          </a:r>
          <a:endParaRPr lang="ru-RU" dirty="0"/>
        </a:p>
      </dgm:t>
    </dgm:pt>
    <dgm:pt modelId="{50F2C5A5-3781-41E7-9F79-46C8306D0819}" type="parTrans" cxnId="{E3F4CDBA-074D-40E4-B96A-D79A1E8181A8}">
      <dgm:prSet/>
      <dgm:spPr/>
      <dgm:t>
        <a:bodyPr/>
        <a:lstStyle/>
        <a:p>
          <a:endParaRPr lang="ru-RU"/>
        </a:p>
      </dgm:t>
    </dgm:pt>
    <dgm:pt modelId="{1E18B268-7107-4B85-A89A-CAD05FDDD226}" type="sibTrans" cxnId="{E3F4CDBA-074D-40E4-B96A-D79A1E8181A8}">
      <dgm:prSet/>
      <dgm:spPr/>
      <dgm:t>
        <a:bodyPr/>
        <a:lstStyle/>
        <a:p>
          <a:endParaRPr lang="ru-RU"/>
        </a:p>
      </dgm:t>
    </dgm:pt>
    <dgm:pt modelId="{2FE1E5F8-38C6-465B-BB31-79A9C3B163FF}">
      <dgm:prSet phldrT="[Текст]"/>
      <dgm:spPr/>
      <dgm:t>
        <a:bodyPr/>
        <a:lstStyle/>
        <a:p>
          <a:r>
            <a:rPr lang="ru-RU" dirty="0" smtClean="0"/>
            <a:t>Взаимопомощь</a:t>
          </a:r>
          <a:endParaRPr lang="ru-RU" dirty="0"/>
        </a:p>
      </dgm:t>
    </dgm:pt>
    <dgm:pt modelId="{A404F508-A4F2-4CAA-A598-9B0782F654DC}" type="parTrans" cxnId="{2C9A4F06-F647-46A9-BEF1-D2768C879151}">
      <dgm:prSet/>
      <dgm:spPr/>
      <dgm:t>
        <a:bodyPr/>
        <a:lstStyle/>
        <a:p>
          <a:endParaRPr lang="ru-RU"/>
        </a:p>
      </dgm:t>
    </dgm:pt>
    <dgm:pt modelId="{8431B5CE-7FC3-4364-94A5-362FEE3D47FB}" type="sibTrans" cxnId="{2C9A4F06-F647-46A9-BEF1-D2768C879151}">
      <dgm:prSet/>
      <dgm:spPr/>
      <dgm:t>
        <a:bodyPr/>
        <a:lstStyle/>
        <a:p>
          <a:endParaRPr lang="ru-RU"/>
        </a:p>
      </dgm:t>
    </dgm:pt>
    <dgm:pt modelId="{56D2FB48-37AD-4486-B24D-1888AAC1A348}">
      <dgm:prSet phldrT="[Текст]"/>
      <dgm:spPr/>
      <dgm:t>
        <a:bodyPr/>
        <a:lstStyle/>
        <a:p>
          <a:r>
            <a:rPr lang="ru-RU" dirty="0" smtClean="0"/>
            <a:t>Развитие творческих способностей</a:t>
          </a:r>
          <a:endParaRPr lang="ru-RU" dirty="0"/>
        </a:p>
      </dgm:t>
    </dgm:pt>
    <dgm:pt modelId="{10460659-C16F-4D0A-B423-A7323AE66047}" type="parTrans" cxnId="{AF7B52B1-D62C-4FF4-927D-27C6265134F6}">
      <dgm:prSet/>
      <dgm:spPr/>
      <dgm:t>
        <a:bodyPr/>
        <a:lstStyle/>
        <a:p>
          <a:endParaRPr lang="ru-RU"/>
        </a:p>
      </dgm:t>
    </dgm:pt>
    <dgm:pt modelId="{FB72E2CA-F2DE-4B08-B072-5B8540C9F811}" type="sibTrans" cxnId="{AF7B52B1-D62C-4FF4-927D-27C6265134F6}">
      <dgm:prSet/>
      <dgm:spPr/>
      <dgm:t>
        <a:bodyPr/>
        <a:lstStyle/>
        <a:p>
          <a:endParaRPr lang="ru-RU"/>
        </a:p>
      </dgm:t>
    </dgm:pt>
    <dgm:pt modelId="{4401B3F2-EA01-42BC-89EA-C5FE3D4B0B03}">
      <dgm:prSet phldrT="[Текст]"/>
      <dgm:spPr/>
      <dgm:t>
        <a:bodyPr/>
        <a:lstStyle/>
        <a:p>
          <a:r>
            <a:rPr lang="ru-RU" dirty="0" smtClean="0"/>
            <a:t>Неприятие друг друга</a:t>
          </a:r>
          <a:endParaRPr lang="ru-RU" dirty="0"/>
        </a:p>
      </dgm:t>
    </dgm:pt>
    <dgm:pt modelId="{8C2C7C62-3F03-45A7-AFA6-324710EB5153}" type="parTrans" cxnId="{C6A628E9-97CD-43F8-A069-E8A8CBD09E7B}">
      <dgm:prSet/>
      <dgm:spPr/>
      <dgm:t>
        <a:bodyPr/>
        <a:lstStyle/>
        <a:p>
          <a:endParaRPr lang="ru-RU"/>
        </a:p>
      </dgm:t>
    </dgm:pt>
    <dgm:pt modelId="{0963A755-6FD8-4358-9CD5-26A280C0F802}" type="sibTrans" cxnId="{C6A628E9-97CD-43F8-A069-E8A8CBD09E7B}">
      <dgm:prSet/>
      <dgm:spPr/>
      <dgm:t>
        <a:bodyPr/>
        <a:lstStyle/>
        <a:p>
          <a:endParaRPr lang="ru-RU"/>
        </a:p>
      </dgm:t>
    </dgm:pt>
    <dgm:pt modelId="{CA5367F2-6B60-4EFF-82EA-D38CD19DCF42}">
      <dgm:prSet phldrT="[Текст]"/>
      <dgm:spPr/>
      <dgm:t>
        <a:bodyPr/>
        <a:lstStyle/>
        <a:p>
          <a:r>
            <a:rPr lang="ru-RU" dirty="0" smtClean="0"/>
            <a:t>Не умение анализировать и синтезировать</a:t>
          </a:r>
          <a:endParaRPr lang="ru-RU" dirty="0"/>
        </a:p>
      </dgm:t>
    </dgm:pt>
    <dgm:pt modelId="{B46EB557-27D2-4237-BD93-BC386DAE3795}" type="parTrans" cxnId="{593E89F4-65E0-405E-A026-3D10E7F5CA63}">
      <dgm:prSet/>
      <dgm:spPr/>
      <dgm:t>
        <a:bodyPr/>
        <a:lstStyle/>
        <a:p>
          <a:endParaRPr lang="ru-RU"/>
        </a:p>
      </dgm:t>
    </dgm:pt>
    <dgm:pt modelId="{1F4936D1-B7B6-42F1-86C9-42173F7ACD28}" type="sibTrans" cxnId="{593E89F4-65E0-405E-A026-3D10E7F5CA63}">
      <dgm:prSet/>
      <dgm:spPr/>
      <dgm:t>
        <a:bodyPr/>
        <a:lstStyle/>
        <a:p>
          <a:endParaRPr lang="ru-RU"/>
        </a:p>
      </dgm:t>
    </dgm:pt>
    <dgm:pt modelId="{7F8517E4-69F4-4769-A271-EB804C8BC2F6}">
      <dgm:prSet phldrT="[Текст]"/>
      <dgm:spPr/>
      <dgm:t>
        <a:bodyPr/>
        <a:lstStyle/>
        <a:p>
          <a:r>
            <a:rPr lang="ru-RU" dirty="0" smtClean="0"/>
            <a:t>Повысилась мотивация</a:t>
          </a:r>
          <a:endParaRPr lang="ru-RU" dirty="0"/>
        </a:p>
      </dgm:t>
    </dgm:pt>
    <dgm:pt modelId="{4AF1004E-13BA-41CA-A4C7-C183D3213AAF}" type="parTrans" cxnId="{415DA576-A8F5-42D4-BF18-774724E41932}">
      <dgm:prSet/>
      <dgm:spPr/>
      <dgm:t>
        <a:bodyPr/>
        <a:lstStyle/>
        <a:p>
          <a:endParaRPr lang="ru-RU"/>
        </a:p>
      </dgm:t>
    </dgm:pt>
    <dgm:pt modelId="{C4A1CC20-2A76-4947-B6FF-952E66F94E32}" type="sibTrans" cxnId="{415DA576-A8F5-42D4-BF18-774724E41932}">
      <dgm:prSet/>
      <dgm:spPr/>
      <dgm:t>
        <a:bodyPr/>
        <a:lstStyle/>
        <a:p>
          <a:endParaRPr lang="ru-RU"/>
        </a:p>
      </dgm:t>
    </dgm:pt>
    <dgm:pt modelId="{0D4AA79A-80FA-424D-979B-33773CC59F90}">
      <dgm:prSet phldrT="[Текст]"/>
      <dgm:spPr/>
      <dgm:t>
        <a:bodyPr/>
        <a:lstStyle/>
        <a:p>
          <a:r>
            <a:rPr lang="ru-RU" dirty="0" smtClean="0"/>
            <a:t>Самостоятельность</a:t>
          </a:r>
          <a:endParaRPr lang="ru-RU" dirty="0"/>
        </a:p>
      </dgm:t>
    </dgm:pt>
    <dgm:pt modelId="{5FD2A063-81AF-4805-9391-D0F734C14860}" type="parTrans" cxnId="{520091EE-2576-4F74-A721-C2BAD878E27A}">
      <dgm:prSet/>
      <dgm:spPr/>
      <dgm:t>
        <a:bodyPr/>
        <a:lstStyle/>
        <a:p>
          <a:endParaRPr lang="ru-RU"/>
        </a:p>
      </dgm:t>
    </dgm:pt>
    <dgm:pt modelId="{3D76B215-C20B-4197-B488-8FDAC88903E7}" type="sibTrans" cxnId="{520091EE-2576-4F74-A721-C2BAD878E27A}">
      <dgm:prSet/>
      <dgm:spPr/>
      <dgm:t>
        <a:bodyPr/>
        <a:lstStyle/>
        <a:p>
          <a:endParaRPr lang="ru-RU"/>
        </a:p>
      </dgm:t>
    </dgm:pt>
    <dgm:pt modelId="{A73D5E1B-A003-4A80-94EB-E62FC7454BC6}">
      <dgm:prSet phldrT="[Текст]"/>
      <dgm:spPr/>
      <dgm:t>
        <a:bodyPr/>
        <a:lstStyle/>
        <a:p>
          <a:r>
            <a:rPr lang="ru-RU" dirty="0" smtClean="0"/>
            <a:t>Продолжать внедрять идеи модуля  на практике</a:t>
          </a:r>
          <a:endParaRPr lang="ru-RU" dirty="0"/>
        </a:p>
      </dgm:t>
    </dgm:pt>
    <dgm:pt modelId="{08B14E42-1EF8-48BB-AFBF-08480F35E24D}" type="parTrans" cxnId="{851398F4-1E51-47A8-8C44-6BE883E9C610}">
      <dgm:prSet/>
      <dgm:spPr/>
      <dgm:t>
        <a:bodyPr/>
        <a:lstStyle/>
        <a:p>
          <a:endParaRPr lang="ru-RU"/>
        </a:p>
      </dgm:t>
    </dgm:pt>
    <dgm:pt modelId="{BF75B24E-3438-4E78-83FA-4250328BEBC7}" type="sibTrans" cxnId="{851398F4-1E51-47A8-8C44-6BE883E9C610}">
      <dgm:prSet/>
      <dgm:spPr/>
      <dgm:t>
        <a:bodyPr/>
        <a:lstStyle/>
        <a:p>
          <a:endParaRPr lang="ru-RU"/>
        </a:p>
      </dgm:t>
    </dgm:pt>
    <dgm:pt modelId="{40DCC070-FE17-4C79-8B5A-970451CCB55E}">
      <dgm:prSet phldrT="[Текст]"/>
      <dgm:spPr/>
      <dgm:t>
        <a:bodyPr/>
        <a:lstStyle/>
        <a:p>
          <a:r>
            <a:rPr lang="ru-RU" dirty="0" smtClean="0"/>
            <a:t>Активизация действий на развитие КМ</a:t>
          </a:r>
          <a:endParaRPr lang="ru-RU" dirty="0"/>
        </a:p>
      </dgm:t>
    </dgm:pt>
    <dgm:pt modelId="{DD10B791-958D-4FF6-85AB-59BD68744D0F}" type="parTrans" cxnId="{3A39816B-85FC-484D-A66A-252EDBD7B055}">
      <dgm:prSet/>
      <dgm:spPr/>
      <dgm:t>
        <a:bodyPr/>
        <a:lstStyle/>
        <a:p>
          <a:endParaRPr lang="ru-RU"/>
        </a:p>
      </dgm:t>
    </dgm:pt>
    <dgm:pt modelId="{C8180A81-681A-4602-BC7D-77E1662DA456}" type="sibTrans" cxnId="{3A39816B-85FC-484D-A66A-252EDBD7B055}">
      <dgm:prSet/>
      <dgm:spPr/>
      <dgm:t>
        <a:bodyPr/>
        <a:lstStyle/>
        <a:p>
          <a:endParaRPr lang="ru-RU"/>
        </a:p>
      </dgm:t>
    </dgm:pt>
    <dgm:pt modelId="{52D8693D-B970-4E65-909B-01BF5C3C73E0}">
      <dgm:prSet phldrT="[Текст]"/>
      <dgm:spPr/>
      <dgm:t>
        <a:bodyPr/>
        <a:lstStyle/>
        <a:p>
          <a:r>
            <a:rPr lang="ru-RU" dirty="0" smtClean="0"/>
            <a:t>Направлять учащихся</a:t>
          </a:r>
          <a:endParaRPr lang="ru-RU" dirty="0"/>
        </a:p>
      </dgm:t>
    </dgm:pt>
    <dgm:pt modelId="{7460475F-A81C-4817-BA39-C4E8424C3A90}" type="parTrans" cxnId="{76703FF8-5479-481F-AE7A-55256FF4504C}">
      <dgm:prSet/>
      <dgm:spPr/>
      <dgm:t>
        <a:bodyPr/>
        <a:lstStyle/>
        <a:p>
          <a:endParaRPr lang="ru-RU"/>
        </a:p>
      </dgm:t>
    </dgm:pt>
    <dgm:pt modelId="{B78079A7-9602-46BF-B2A6-29AC68C7D0FE}" type="sibTrans" cxnId="{76703FF8-5479-481F-AE7A-55256FF4504C}">
      <dgm:prSet/>
      <dgm:spPr/>
      <dgm:t>
        <a:bodyPr/>
        <a:lstStyle/>
        <a:p>
          <a:endParaRPr lang="ru-RU"/>
        </a:p>
      </dgm:t>
    </dgm:pt>
    <dgm:pt modelId="{05674209-A273-46A4-9427-750A0A6AA583}">
      <dgm:prSet phldrT="[Текст]"/>
      <dgm:spPr/>
      <dgm:t>
        <a:bodyPr/>
        <a:lstStyle/>
        <a:p>
          <a:r>
            <a:rPr lang="ru-RU" dirty="0" smtClean="0"/>
            <a:t>Эффективность восприятия новой информации</a:t>
          </a:r>
          <a:endParaRPr lang="ru-RU" dirty="0"/>
        </a:p>
      </dgm:t>
    </dgm:pt>
    <dgm:pt modelId="{79BB0E07-B6C7-4A8F-B13C-185CA057DD3F}" type="parTrans" cxnId="{5E9AC388-2790-40A1-B08F-EB028A938FDA}">
      <dgm:prSet/>
      <dgm:spPr/>
      <dgm:t>
        <a:bodyPr/>
        <a:lstStyle/>
        <a:p>
          <a:endParaRPr lang="ru-RU"/>
        </a:p>
      </dgm:t>
    </dgm:pt>
    <dgm:pt modelId="{B8588D58-3BCD-4CC2-9C42-404E451C2C14}" type="sibTrans" cxnId="{5E9AC388-2790-40A1-B08F-EB028A938FDA}">
      <dgm:prSet/>
      <dgm:spPr/>
      <dgm:t>
        <a:bodyPr/>
        <a:lstStyle/>
        <a:p>
          <a:endParaRPr lang="ru-RU"/>
        </a:p>
      </dgm:t>
    </dgm:pt>
    <dgm:pt modelId="{E12B6E25-F70D-4554-82A8-DA254D8D9AD3}">
      <dgm:prSet phldrT="[Текст]"/>
      <dgm:spPr/>
      <dgm:t>
        <a:bodyPr/>
        <a:lstStyle/>
        <a:p>
          <a:r>
            <a:rPr lang="ru-RU" dirty="0" smtClean="0"/>
            <a:t>Умение работать в группе</a:t>
          </a:r>
          <a:endParaRPr lang="ru-RU" dirty="0"/>
        </a:p>
      </dgm:t>
    </dgm:pt>
    <dgm:pt modelId="{F7B2277A-01F1-4B7A-B018-2053D2D070BC}" type="parTrans" cxnId="{FB27B02B-4BF8-474D-AB85-4D23A6D1A90E}">
      <dgm:prSet/>
      <dgm:spPr/>
      <dgm:t>
        <a:bodyPr/>
        <a:lstStyle/>
        <a:p>
          <a:endParaRPr lang="ru-RU"/>
        </a:p>
      </dgm:t>
    </dgm:pt>
    <dgm:pt modelId="{E84BEF62-710B-418B-B835-98809E49F7F8}" type="sibTrans" cxnId="{FB27B02B-4BF8-474D-AB85-4D23A6D1A90E}">
      <dgm:prSet/>
      <dgm:spPr/>
      <dgm:t>
        <a:bodyPr/>
        <a:lstStyle/>
        <a:p>
          <a:endParaRPr lang="ru-RU"/>
        </a:p>
      </dgm:t>
    </dgm:pt>
    <dgm:pt modelId="{1C9D2B44-B9E5-4183-BEF5-FBBFF813D291}" type="pres">
      <dgm:prSet presAssocID="{D350C323-2965-42AF-9125-7F4129252D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DF72F3-B0FC-4DC9-9776-2550956917ED}" type="pres">
      <dgm:prSet presAssocID="{D350C323-2965-42AF-9125-7F4129252DE3}" presName="tSp" presStyleCnt="0"/>
      <dgm:spPr/>
      <dgm:t>
        <a:bodyPr/>
        <a:lstStyle/>
        <a:p>
          <a:endParaRPr lang="ru-RU"/>
        </a:p>
      </dgm:t>
    </dgm:pt>
    <dgm:pt modelId="{6F68F317-F4E4-40C0-8B8A-E9FD32C016F7}" type="pres">
      <dgm:prSet presAssocID="{D350C323-2965-42AF-9125-7F4129252DE3}" presName="bSp" presStyleCnt="0"/>
      <dgm:spPr/>
      <dgm:t>
        <a:bodyPr/>
        <a:lstStyle/>
        <a:p>
          <a:endParaRPr lang="ru-RU"/>
        </a:p>
      </dgm:t>
    </dgm:pt>
    <dgm:pt modelId="{CCE5B338-4B7A-439A-AFAE-F71694025E7D}" type="pres">
      <dgm:prSet presAssocID="{D350C323-2965-42AF-9125-7F4129252DE3}" presName="process" presStyleCnt="0"/>
      <dgm:spPr/>
      <dgm:t>
        <a:bodyPr/>
        <a:lstStyle/>
        <a:p>
          <a:endParaRPr lang="ru-RU"/>
        </a:p>
      </dgm:t>
    </dgm:pt>
    <dgm:pt modelId="{6D90915B-0036-42D8-9291-4C9DADDD91B9}" type="pres">
      <dgm:prSet presAssocID="{A5E2ABE3-7937-4810-921B-93C0C9C88E26}" presName="composite1" presStyleCnt="0"/>
      <dgm:spPr/>
      <dgm:t>
        <a:bodyPr/>
        <a:lstStyle/>
        <a:p>
          <a:endParaRPr lang="ru-RU"/>
        </a:p>
      </dgm:t>
    </dgm:pt>
    <dgm:pt modelId="{8B0148D0-B7FC-4A63-8C65-78CD260E3092}" type="pres">
      <dgm:prSet presAssocID="{A5E2ABE3-7937-4810-921B-93C0C9C88E26}" presName="dummyNode1" presStyleLbl="node1" presStyleIdx="0" presStyleCnt="3"/>
      <dgm:spPr/>
      <dgm:t>
        <a:bodyPr/>
        <a:lstStyle/>
        <a:p>
          <a:endParaRPr lang="ru-RU"/>
        </a:p>
      </dgm:t>
    </dgm:pt>
    <dgm:pt modelId="{9C081670-A145-4929-AC37-F1F4AA96E2E1}" type="pres">
      <dgm:prSet presAssocID="{A5E2ABE3-7937-4810-921B-93C0C9C88E26}" presName="childNode1" presStyleLbl="bgAcc1" presStyleIdx="0" presStyleCnt="3" custScaleY="231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48061F-04C2-49C2-986F-1BE16821993D}" type="pres">
      <dgm:prSet presAssocID="{A5E2ABE3-7937-4810-921B-93C0C9C88E26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E84290-75A0-48F0-BFBD-496D62E30B41}" type="pres">
      <dgm:prSet presAssocID="{A5E2ABE3-7937-4810-921B-93C0C9C88E26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230F74-DDBC-4C52-83B0-A34153AA0BB7}" type="pres">
      <dgm:prSet presAssocID="{A5E2ABE3-7937-4810-921B-93C0C9C88E26}" presName="connSite1" presStyleCnt="0"/>
      <dgm:spPr/>
      <dgm:t>
        <a:bodyPr/>
        <a:lstStyle/>
        <a:p>
          <a:endParaRPr lang="ru-RU"/>
        </a:p>
      </dgm:t>
    </dgm:pt>
    <dgm:pt modelId="{28CEBE08-3283-410F-9EAF-D20140BE87A6}" type="pres">
      <dgm:prSet presAssocID="{DE034F56-D905-4B16-954D-D8126B1A0A07}" presName="Name9" presStyleLbl="sibTrans2D1" presStyleIdx="0" presStyleCnt="2"/>
      <dgm:spPr/>
      <dgm:t>
        <a:bodyPr/>
        <a:lstStyle/>
        <a:p>
          <a:endParaRPr lang="ru-RU"/>
        </a:p>
      </dgm:t>
    </dgm:pt>
    <dgm:pt modelId="{53CCF8C8-2DBC-47EB-930F-E69D2FDD16A1}" type="pres">
      <dgm:prSet presAssocID="{E5C4160B-24AC-4484-B7CF-6DD64564C0C4}" presName="composite2" presStyleCnt="0"/>
      <dgm:spPr/>
      <dgm:t>
        <a:bodyPr/>
        <a:lstStyle/>
        <a:p>
          <a:endParaRPr lang="ru-RU"/>
        </a:p>
      </dgm:t>
    </dgm:pt>
    <dgm:pt modelId="{BF48CA73-73FD-44C5-A82B-EB4084F14212}" type="pres">
      <dgm:prSet presAssocID="{E5C4160B-24AC-4484-B7CF-6DD64564C0C4}" presName="dummyNode2" presStyleLbl="node1" presStyleIdx="0" presStyleCnt="3"/>
      <dgm:spPr/>
      <dgm:t>
        <a:bodyPr/>
        <a:lstStyle/>
        <a:p>
          <a:endParaRPr lang="ru-RU"/>
        </a:p>
      </dgm:t>
    </dgm:pt>
    <dgm:pt modelId="{7759A2F3-941A-467A-8A98-044B723B015D}" type="pres">
      <dgm:prSet presAssocID="{E5C4160B-24AC-4484-B7CF-6DD64564C0C4}" presName="childNode2" presStyleLbl="bgAcc1" presStyleIdx="1" presStyleCnt="3" custScaleY="233758" custLinFactNeighborX="-8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C0E57-96BC-4ADE-83C2-1B9511DE2E42}" type="pres">
      <dgm:prSet presAssocID="{E5C4160B-24AC-4484-B7CF-6DD64564C0C4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CD01DD-7E42-43AC-8DEB-BA9FC910A319}" type="pres">
      <dgm:prSet presAssocID="{E5C4160B-24AC-4484-B7CF-6DD64564C0C4}" presName="parentNode2" presStyleLbl="node1" presStyleIdx="1" presStyleCnt="3" custLinFactNeighborX="-14383" custLinFactNeighborY="-846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E68063-3B88-45D0-85CA-3D52F40720A8}" type="pres">
      <dgm:prSet presAssocID="{E5C4160B-24AC-4484-B7CF-6DD64564C0C4}" presName="connSite2" presStyleCnt="0"/>
      <dgm:spPr/>
      <dgm:t>
        <a:bodyPr/>
        <a:lstStyle/>
        <a:p>
          <a:endParaRPr lang="ru-RU"/>
        </a:p>
      </dgm:t>
    </dgm:pt>
    <dgm:pt modelId="{67CFC9C7-F08E-4A68-AB2F-4129D9F0B4B5}" type="pres">
      <dgm:prSet presAssocID="{94C18A4D-3D76-430E-AC37-C18910CBDAA7}" presName="Name18" presStyleLbl="sibTrans2D1" presStyleIdx="1" presStyleCnt="2"/>
      <dgm:spPr/>
      <dgm:t>
        <a:bodyPr/>
        <a:lstStyle/>
        <a:p>
          <a:endParaRPr lang="ru-RU"/>
        </a:p>
      </dgm:t>
    </dgm:pt>
    <dgm:pt modelId="{2CDF698D-D87A-4F58-87FD-A9A7A3C550B0}" type="pres">
      <dgm:prSet presAssocID="{D037BB39-1612-4A71-BC84-32D03AE22767}" presName="composite1" presStyleCnt="0"/>
      <dgm:spPr/>
      <dgm:t>
        <a:bodyPr/>
        <a:lstStyle/>
        <a:p>
          <a:endParaRPr lang="ru-RU"/>
        </a:p>
      </dgm:t>
    </dgm:pt>
    <dgm:pt modelId="{4807DF12-1777-4B62-8EFD-E5B8BB2B7F5D}" type="pres">
      <dgm:prSet presAssocID="{D037BB39-1612-4A71-BC84-32D03AE22767}" presName="dummyNode1" presStyleLbl="node1" presStyleIdx="1" presStyleCnt="3"/>
      <dgm:spPr/>
      <dgm:t>
        <a:bodyPr/>
        <a:lstStyle/>
        <a:p>
          <a:endParaRPr lang="ru-RU"/>
        </a:p>
      </dgm:t>
    </dgm:pt>
    <dgm:pt modelId="{4CD89899-99F8-420C-93E4-C258454E829D}" type="pres">
      <dgm:prSet presAssocID="{D037BB39-1612-4A71-BC84-32D03AE22767}" presName="childNode1" presStyleLbl="bgAcc1" presStyleIdx="2" presStyleCnt="3" custScaleY="231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658FD0-9E51-43FF-9CA8-785A3360DFB9}" type="pres">
      <dgm:prSet presAssocID="{D037BB39-1612-4A71-BC84-32D03AE22767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A1CE0-1154-4083-8F0B-C9173A58273C}" type="pres">
      <dgm:prSet presAssocID="{D037BB39-1612-4A71-BC84-32D03AE22767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C5AEEA-81D3-4A6A-9A9C-2878B6049157}" type="pres">
      <dgm:prSet presAssocID="{D037BB39-1612-4A71-BC84-32D03AE22767}" presName="connSite1" presStyleCnt="0"/>
      <dgm:spPr/>
      <dgm:t>
        <a:bodyPr/>
        <a:lstStyle/>
        <a:p>
          <a:endParaRPr lang="ru-RU"/>
        </a:p>
      </dgm:t>
    </dgm:pt>
  </dgm:ptLst>
  <dgm:cxnLst>
    <dgm:cxn modelId="{2C9A4F06-F647-46A9-BEF1-D2768C879151}" srcId="{A5E2ABE3-7937-4810-921B-93C0C9C88E26}" destId="{2FE1E5F8-38C6-465B-BB31-79A9C3B163FF}" srcOrd="4" destOrd="0" parTransId="{A404F508-A4F2-4CAA-A598-9B0782F654DC}" sibTransId="{8431B5CE-7FC3-4364-94A5-362FEE3D47FB}"/>
    <dgm:cxn modelId="{399FADE7-C1DB-4CE6-8E9C-4723C48B65E9}" type="presOf" srcId="{2FE1E5F8-38C6-465B-BB31-79A9C3B163FF}" destId="{6C48061F-04C2-49C2-986F-1BE16821993D}" srcOrd="1" destOrd="4" presId="urn:microsoft.com/office/officeart/2005/8/layout/hProcess4"/>
    <dgm:cxn modelId="{11376A0F-F846-45C3-804A-9B20F7C3F52A}" type="presOf" srcId="{E12B6E25-F70D-4554-82A8-DA254D8D9AD3}" destId="{6C48061F-04C2-49C2-986F-1BE16821993D}" srcOrd="1" destOrd="3" presId="urn:microsoft.com/office/officeart/2005/8/layout/hProcess4"/>
    <dgm:cxn modelId="{AF7B52B1-D62C-4FF4-927D-27C6265134F6}" srcId="{A5E2ABE3-7937-4810-921B-93C0C9C88E26}" destId="{56D2FB48-37AD-4486-B24D-1888AAC1A348}" srcOrd="5" destOrd="0" parTransId="{10460659-C16F-4D0A-B423-A7323AE66047}" sibTransId="{FB72E2CA-F2DE-4B08-B072-5B8540C9F811}"/>
    <dgm:cxn modelId="{C6A628E9-97CD-43F8-A069-E8A8CBD09E7B}" srcId="{E5C4160B-24AC-4484-B7CF-6DD64564C0C4}" destId="{4401B3F2-EA01-42BC-89EA-C5FE3D4B0B03}" srcOrd="1" destOrd="0" parTransId="{8C2C7C62-3F03-45A7-AFA6-324710EB5153}" sibTransId="{0963A755-6FD8-4358-9CD5-26A280C0F802}"/>
    <dgm:cxn modelId="{DE51FA0C-5C1D-49D0-9904-F4850A67A267}" type="presOf" srcId="{C42B8437-7DDE-43D0-B48F-B292AB200E7F}" destId="{9C081670-A145-4929-AC37-F1F4AA96E2E1}" srcOrd="0" destOrd="0" presId="urn:microsoft.com/office/officeart/2005/8/layout/hProcess4"/>
    <dgm:cxn modelId="{FE894FF2-67B5-48A1-99C0-9FA7D650A6FE}" type="presOf" srcId="{DE034F56-D905-4B16-954D-D8126B1A0A07}" destId="{28CEBE08-3283-410F-9EAF-D20140BE87A6}" srcOrd="0" destOrd="0" presId="urn:microsoft.com/office/officeart/2005/8/layout/hProcess4"/>
    <dgm:cxn modelId="{006256CE-9240-4C68-80C0-34A27DB0F455}" type="presOf" srcId="{E5C4160B-24AC-4484-B7CF-6DD64564C0C4}" destId="{46CD01DD-7E42-43AC-8DEB-BA9FC910A319}" srcOrd="0" destOrd="0" presId="urn:microsoft.com/office/officeart/2005/8/layout/hProcess4"/>
    <dgm:cxn modelId="{31BBE1FC-B35D-4489-950D-9F17DE95AEFB}" type="presOf" srcId="{52D8693D-B970-4E65-909B-01BF5C3C73E0}" destId="{13658FD0-9E51-43FF-9CA8-785A3360DFB9}" srcOrd="1" destOrd="2" presId="urn:microsoft.com/office/officeart/2005/8/layout/hProcess4"/>
    <dgm:cxn modelId="{64DA5DB8-8BEF-489B-ABE5-D8D44E02C90D}" type="presOf" srcId="{05674209-A273-46A4-9427-750A0A6AA583}" destId="{6C48061F-04C2-49C2-986F-1BE16821993D}" srcOrd="1" destOrd="2" presId="urn:microsoft.com/office/officeart/2005/8/layout/hProcess4"/>
    <dgm:cxn modelId="{76703FF8-5479-481F-AE7A-55256FF4504C}" srcId="{D037BB39-1612-4A71-BC84-32D03AE22767}" destId="{52D8693D-B970-4E65-909B-01BF5C3C73E0}" srcOrd="2" destOrd="0" parTransId="{7460475F-A81C-4817-BA39-C4E8424C3A90}" sibTransId="{B78079A7-9602-46BF-B2A6-29AC68C7D0FE}"/>
    <dgm:cxn modelId="{61226C03-45CD-428B-AE7A-593AC85A8C8F}" type="presOf" srcId="{A5E2ABE3-7937-4810-921B-93C0C9C88E26}" destId="{A8E84290-75A0-48F0-BFBD-496D62E30B41}" srcOrd="0" destOrd="0" presId="urn:microsoft.com/office/officeart/2005/8/layout/hProcess4"/>
    <dgm:cxn modelId="{F8F9D469-DBA4-4971-A893-E9A9B727D801}" type="presOf" srcId="{A73D5E1B-A003-4A80-94EB-E62FC7454BC6}" destId="{4CD89899-99F8-420C-93E4-C258454E829D}" srcOrd="0" destOrd="1" presId="urn:microsoft.com/office/officeart/2005/8/layout/hProcess4"/>
    <dgm:cxn modelId="{6E2FCCE5-6C99-430B-A085-F700393F6B46}" type="presOf" srcId="{97006C51-DA15-4F2C-8663-2F3686262F03}" destId="{7759A2F3-941A-467A-8A98-044B723B015D}" srcOrd="0" destOrd="0" presId="urn:microsoft.com/office/officeart/2005/8/layout/hProcess4"/>
    <dgm:cxn modelId="{F0F4017C-1E78-4341-8531-E3638174436C}" type="presOf" srcId="{6A0C9960-7772-4544-BCA6-8893FFC86663}" destId="{13658FD0-9E51-43FF-9CA8-785A3360DFB9}" srcOrd="1" destOrd="0" presId="urn:microsoft.com/office/officeart/2005/8/layout/hProcess4"/>
    <dgm:cxn modelId="{94F19E12-BF7F-46B1-B50B-2D67FE104D95}" type="presOf" srcId="{2FE1E5F8-38C6-465B-BB31-79A9C3B163FF}" destId="{9C081670-A145-4929-AC37-F1F4AA96E2E1}" srcOrd="0" destOrd="4" presId="urn:microsoft.com/office/officeart/2005/8/layout/hProcess4"/>
    <dgm:cxn modelId="{648D33BF-A6E5-41AE-8EBC-2A5AD9EC7613}" type="presOf" srcId="{A73D5E1B-A003-4A80-94EB-E62FC7454BC6}" destId="{13658FD0-9E51-43FF-9CA8-785A3360DFB9}" srcOrd="1" destOrd="1" presId="urn:microsoft.com/office/officeart/2005/8/layout/hProcess4"/>
    <dgm:cxn modelId="{EE5A4D38-FCBD-47DA-A3E5-E2F6FF49B56E}" srcId="{E5C4160B-24AC-4484-B7CF-6DD64564C0C4}" destId="{5B903106-D7AA-4390-9110-9B3A078C6AAD}" srcOrd="3" destOrd="0" parTransId="{1887963E-B26D-4E13-9A91-E11A4BF3F90B}" sibTransId="{57A20843-F15C-4222-AC80-134FED2A4670}"/>
    <dgm:cxn modelId="{E77DC674-7BED-4FB7-B69B-0F44765E79BC}" type="presOf" srcId="{05674209-A273-46A4-9427-750A0A6AA583}" destId="{9C081670-A145-4929-AC37-F1F4AA96E2E1}" srcOrd="0" destOrd="2" presId="urn:microsoft.com/office/officeart/2005/8/layout/hProcess4"/>
    <dgm:cxn modelId="{520091EE-2576-4F74-A721-C2BAD878E27A}" srcId="{D037BB39-1612-4A71-BC84-32D03AE22767}" destId="{0D4AA79A-80FA-424D-979B-33773CC59F90}" srcOrd="3" destOrd="0" parTransId="{5FD2A063-81AF-4805-9391-D0F734C14860}" sibTransId="{3D76B215-C20B-4197-B488-8FDAC88903E7}"/>
    <dgm:cxn modelId="{90B8BD30-AED9-44A6-85DE-DA86EE1AE2C7}" type="presOf" srcId="{40DCC070-FE17-4C79-8B5A-970451CCB55E}" destId="{13658FD0-9E51-43FF-9CA8-785A3360DFB9}" srcOrd="1" destOrd="5" presId="urn:microsoft.com/office/officeart/2005/8/layout/hProcess4"/>
    <dgm:cxn modelId="{069DB700-788C-41E9-81B3-8682E8512A5E}" type="presOf" srcId="{52D8693D-B970-4E65-909B-01BF5C3C73E0}" destId="{4CD89899-99F8-420C-93E4-C258454E829D}" srcOrd="0" destOrd="2" presId="urn:microsoft.com/office/officeart/2005/8/layout/hProcess4"/>
    <dgm:cxn modelId="{C1384B34-AE28-4370-8930-3537DCB59C5E}" type="presOf" srcId="{CA5367F2-6B60-4EFF-82EA-D38CD19DCF42}" destId="{7759A2F3-941A-467A-8A98-044B723B015D}" srcOrd="0" destOrd="2" presId="urn:microsoft.com/office/officeart/2005/8/layout/hProcess4"/>
    <dgm:cxn modelId="{7D943211-525C-4410-A1C3-838FA073CF1C}" type="presOf" srcId="{0D4AA79A-80FA-424D-979B-33773CC59F90}" destId="{4CD89899-99F8-420C-93E4-C258454E829D}" srcOrd="0" destOrd="3" presId="urn:microsoft.com/office/officeart/2005/8/layout/hProcess4"/>
    <dgm:cxn modelId="{E3F4CDBA-074D-40E4-B96A-D79A1E8181A8}" srcId="{D037BB39-1612-4A71-BC84-32D03AE22767}" destId="{2C1B4C04-0F4E-4220-937B-1F345B9A7AF5}" srcOrd="4" destOrd="0" parTransId="{50F2C5A5-3781-41E7-9F79-46C8306D0819}" sibTransId="{1E18B268-7107-4B85-A89A-CAD05FDDD226}"/>
    <dgm:cxn modelId="{E24C10B8-0951-4249-88BC-570C90DC10B7}" srcId="{E5C4160B-24AC-4484-B7CF-6DD64564C0C4}" destId="{97006C51-DA15-4F2C-8663-2F3686262F03}" srcOrd="0" destOrd="0" parTransId="{0C0FE8FA-B637-42E8-9E99-CD7B4B253D38}" sibTransId="{33E0DFD8-5BFE-465F-B5E3-02E8466F5312}"/>
    <dgm:cxn modelId="{97F475F1-E6C4-4DA6-AE92-C34D0F70DB7D}" type="presOf" srcId="{7F8517E4-69F4-4769-A271-EB804C8BC2F6}" destId="{6C48061F-04C2-49C2-986F-1BE16821993D}" srcOrd="1" destOrd="1" presId="urn:microsoft.com/office/officeart/2005/8/layout/hProcess4"/>
    <dgm:cxn modelId="{65BD86C4-CC85-4779-99D6-6276F2C47A08}" type="presOf" srcId="{D350C323-2965-42AF-9125-7F4129252DE3}" destId="{1C9D2B44-B9E5-4183-BEF5-FBBFF813D291}" srcOrd="0" destOrd="0" presId="urn:microsoft.com/office/officeart/2005/8/layout/hProcess4"/>
    <dgm:cxn modelId="{00690529-3F21-4EE6-846C-B3EAF25BF501}" type="presOf" srcId="{0D4AA79A-80FA-424D-979B-33773CC59F90}" destId="{13658FD0-9E51-43FF-9CA8-785A3360DFB9}" srcOrd="1" destOrd="3" presId="urn:microsoft.com/office/officeart/2005/8/layout/hProcess4"/>
    <dgm:cxn modelId="{CDC3DBA7-3633-44D8-86E9-438FB1E4F661}" srcId="{D037BB39-1612-4A71-BC84-32D03AE22767}" destId="{6A0C9960-7772-4544-BCA6-8893FFC86663}" srcOrd="0" destOrd="0" parTransId="{456717C3-BF91-4503-8849-D9B3E6B5D433}" sibTransId="{697C87F7-EFB2-4A98-A87E-94C51158B49C}"/>
    <dgm:cxn modelId="{966C9804-B62E-49B6-9012-84D5ADE19D00}" type="presOf" srcId="{2C1B4C04-0F4E-4220-937B-1F345B9A7AF5}" destId="{13658FD0-9E51-43FF-9CA8-785A3360DFB9}" srcOrd="1" destOrd="4" presId="urn:microsoft.com/office/officeart/2005/8/layout/hProcess4"/>
    <dgm:cxn modelId="{46068C44-3A59-4144-AB49-271697994089}" srcId="{D350C323-2965-42AF-9125-7F4129252DE3}" destId="{D037BB39-1612-4A71-BC84-32D03AE22767}" srcOrd="2" destOrd="0" parTransId="{C9473D93-F650-4E7D-A13E-CB19D0995045}" sibTransId="{1F2E50FA-19D9-4A77-BDEE-F95D48506481}"/>
    <dgm:cxn modelId="{B3F65587-4267-4DD0-B85D-3D2C824A13E0}" type="presOf" srcId="{CA5367F2-6B60-4EFF-82EA-D38CD19DCF42}" destId="{A1AC0E57-96BC-4ADE-83C2-1B9511DE2E42}" srcOrd="1" destOrd="2" presId="urn:microsoft.com/office/officeart/2005/8/layout/hProcess4"/>
    <dgm:cxn modelId="{F3143575-DD79-4A73-8158-C45D398241E7}" srcId="{A5E2ABE3-7937-4810-921B-93C0C9C88E26}" destId="{C42B8437-7DDE-43D0-B48F-B292AB200E7F}" srcOrd="0" destOrd="0" parTransId="{407D8DB9-C434-4ECF-8CCF-3AB6A81F28D4}" sibTransId="{9A2C6866-E85A-49DA-8D33-518F5AB6FDDA}"/>
    <dgm:cxn modelId="{3A39816B-85FC-484D-A66A-252EDBD7B055}" srcId="{D037BB39-1612-4A71-BC84-32D03AE22767}" destId="{40DCC070-FE17-4C79-8B5A-970451CCB55E}" srcOrd="5" destOrd="0" parTransId="{DD10B791-958D-4FF6-85AB-59BD68744D0F}" sibTransId="{C8180A81-681A-4602-BC7D-77E1662DA456}"/>
    <dgm:cxn modelId="{593E89F4-65E0-405E-A026-3D10E7F5CA63}" srcId="{E5C4160B-24AC-4484-B7CF-6DD64564C0C4}" destId="{CA5367F2-6B60-4EFF-82EA-D38CD19DCF42}" srcOrd="2" destOrd="0" parTransId="{B46EB557-27D2-4237-BD93-BC386DAE3795}" sibTransId="{1F4936D1-B7B6-42F1-86C9-42173F7ACD28}"/>
    <dgm:cxn modelId="{1BBE7413-DEFB-4750-B1A5-E984F05E0A2E}" type="presOf" srcId="{D037BB39-1612-4A71-BC84-32D03AE22767}" destId="{2B3A1CE0-1154-4083-8F0B-C9173A58273C}" srcOrd="0" destOrd="0" presId="urn:microsoft.com/office/officeart/2005/8/layout/hProcess4"/>
    <dgm:cxn modelId="{1F88A54B-AA4D-478E-9BC9-6450EB9491DC}" type="presOf" srcId="{97006C51-DA15-4F2C-8663-2F3686262F03}" destId="{A1AC0E57-96BC-4ADE-83C2-1B9511DE2E42}" srcOrd="1" destOrd="0" presId="urn:microsoft.com/office/officeart/2005/8/layout/hProcess4"/>
    <dgm:cxn modelId="{FB27B02B-4BF8-474D-AB85-4D23A6D1A90E}" srcId="{A5E2ABE3-7937-4810-921B-93C0C9C88E26}" destId="{E12B6E25-F70D-4554-82A8-DA254D8D9AD3}" srcOrd="3" destOrd="0" parTransId="{F7B2277A-01F1-4B7A-B018-2053D2D070BC}" sibTransId="{E84BEF62-710B-418B-B835-98809E49F7F8}"/>
    <dgm:cxn modelId="{415DA576-A8F5-42D4-BF18-774724E41932}" srcId="{A5E2ABE3-7937-4810-921B-93C0C9C88E26}" destId="{7F8517E4-69F4-4769-A271-EB804C8BC2F6}" srcOrd="1" destOrd="0" parTransId="{4AF1004E-13BA-41CA-A4C7-C183D3213AAF}" sibTransId="{C4A1CC20-2A76-4947-B6FF-952E66F94E32}"/>
    <dgm:cxn modelId="{6175D4FE-DB47-46CA-93DD-21AE9C1626A8}" srcId="{D350C323-2965-42AF-9125-7F4129252DE3}" destId="{A5E2ABE3-7937-4810-921B-93C0C9C88E26}" srcOrd="0" destOrd="0" parTransId="{6725D4CF-D027-41E2-BAFE-986702711F06}" sibTransId="{DE034F56-D905-4B16-954D-D8126B1A0A07}"/>
    <dgm:cxn modelId="{EBF27B46-8043-462E-A68D-7C1AFEFA2472}" type="presOf" srcId="{5B903106-D7AA-4390-9110-9B3A078C6AAD}" destId="{7759A2F3-941A-467A-8A98-044B723B015D}" srcOrd="0" destOrd="3" presId="urn:microsoft.com/office/officeart/2005/8/layout/hProcess4"/>
    <dgm:cxn modelId="{F9132066-A046-4AE1-A88C-748BF6D22295}" type="presOf" srcId="{5B903106-D7AA-4390-9110-9B3A078C6AAD}" destId="{A1AC0E57-96BC-4ADE-83C2-1B9511DE2E42}" srcOrd="1" destOrd="3" presId="urn:microsoft.com/office/officeart/2005/8/layout/hProcess4"/>
    <dgm:cxn modelId="{5E9AC388-2790-40A1-B08F-EB028A938FDA}" srcId="{A5E2ABE3-7937-4810-921B-93C0C9C88E26}" destId="{05674209-A273-46A4-9427-750A0A6AA583}" srcOrd="2" destOrd="0" parTransId="{79BB0E07-B6C7-4A8F-B13C-185CA057DD3F}" sibTransId="{B8588D58-3BCD-4CC2-9C42-404E451C2C14}"/>
    <dgm:cxn modelId="{CB7C84B5-1170-47D4-972A-7C1B565F195F}" type="presOf" srcId="{E12B6E25-F70D-4554-82A8-DA254D8D9AD3}" destId="{9C081670-A145-4929-AC37-F1F4AA96E2E1}" srcOrd="0" destOrd="3" presId="urn:microsoft.com/office/officeart/2005/8/layout/hProcess4"/>
    <dgm:cxn modelId="{44417936-703A-492B-B83F-64CD861A66AB}" type="presOf" srcId="{56D2FB48-37AD-4486-B24D-1888AAC1A348}" destId="{6C48061F-04C2-49C2-986F-1BE16821993D}" srcOrd="1" destOrd="5" presId="urn:microsoft.com/office/officeart/2005/8/layout/hProcess4"/>
    <dgm:cxn modelId="{5770151A-27A1-4990-A899-57115D41A2A3}" type="presOf" srcId="{4401B3F2-EA01-42BC-89EA-C5FE3D4B0B03}" destId="{7759A2F3-941A-467A-8A98-044B723B015D}" srcOrd="0" destOrd="1" presId="urn:microsoft.com/office/officeart/2005/8/layout/hProcess4"/>
    <dgm:cxn modelId="{30CF312F-7D37-4E4E-9CBA-523E64EEFA85}" type="presOf" srcId="{94C18A4D-3D76-430E-AC37-C18910CBDAA7}" destId="{67CFC9C7-F08E-4A68-AB2F-4129D9F0B4B5}" srcOrd="0" destOrd="0" presId="urn:microsoft.com/office/officeart/2005/8/layout/hProcess4"/>
    <dgm:cxn modelId="{E191C096-8B67-4CB7-B4FC-358A764F89CC}" type="presOf" srcId="{6A0C9960-7772-4544-BCA6-8893FFC86663}" destId="{4CD89899-99F8-420C-93E4-C258454E829D}" srcOrd="0" destOrd="0" presId="urn:microsoft.com/office/officeart/2005/8/layout/hProcess4"/>
    <dgm:cxn modelId="{BE539B4A-8C0C-4EE4-9CF2-E9DFFF2C356F}" type="presOf" srcId="{2C1B4C04-0F4E-4220-937B-1F345B9A7AF5}" destId="{4CD89899-99F8-420C-93E4-C258454E829D}" srcOrd="0" destOrd="4" presId="urn:microsoft.com/office/officeart/2005/8/layout/hProcess4"/>
    <dgm:cxn modelId="{851398F4-1E51-47A8-8C44-6BE883E9C610}" srcId="{D037BB39-1612-4A71-BC84-32D03AE22767}" destId="{A73D5E1B-A003-4A80-94EB-E62FC7454BC6}" srcOrd="1" destOrd="0" parTransId="{08B14E42-1EF8-48BB-AFBF-08480F35E24D}" sibTransId="{BF75B24E-3438-4E78-83FA-4250328BEBC7}"/>
    <dgm:cxn modelId="{04791E26-4DC1-4FD1-953E-9F7AC5A89F46}" type="presOf" srcId="{7F8517E4-69F4-4769-A271-EB804C8BC2F6}" destId="{9C081670-A145-4929-AC37-F1F4AA96E2E1}" srcOrd="0" destOrd="1" presId="urn:microsoft.com/office/officeart/2005/8/layout/hProcess4"/>
    <dgm:cxn modelId="{C81F340F-4184-4757-A4A9-788CBD0E8E27}" type="presOf" srcId="{4401B3F2-EA01-42BC-89EA-C5FE3D4B0B03}" destId="{A1AC0E57-96BC-4ADE-83C2-1B9511DE2E42}" srcOrd="1" destOrd="1" presId="urn:microsoft.com/office/officeart/2005/8/layout/hProcess4"/>
    <dgm:cxn modelId="{03C70E3A-360F-4BAC-A773-D443796CA552}" type="presOf" srcId="{C42B8437-7DDE-43D0-B48F-B292AB200E7F}" destId="{6C48061F-04C2-49C2-986F-1BE16821993D}" srcOrd="1" destOrd="0" presId="urn:microsoft.com/office/officeart/2005/8/layout/hProcess4"/>
    <dgm:cxn modelId="{5709F203-7CC2-45B8-B2EF-9D855501C05C}" type="presOf" srcId="{56D2FB48-37AD-4486-B24D-1888AAC1A348}" destId="{9C081670-A145-4929-AC37-F1F4AA96E2E1}" srcOrd="0" destOrd="5" presId="urn:microsoft.com/office/officeart/2005/8/layout/hProcess4"/>
    <dgm:cxn modelId="{47772006-19EA-476C-9410-60EB219C974A}" type="presOf" srcId="{40DCC070-FE17-4C79-8B5A-970451CCB55E}" destId="{4CD89899-99F8-420C-93E4-C258454E829D}" srcOrd="0" destOrd="5" presId="urn:microsoft.com/office/officeart/2005/8/layout/hProcess4"/>
    <dgm:cxn modelId="{3663DDEE-3099-44BD-AFDD-7C650ACF76CA}" srcId="{D350C323-2965-42AF-9125-7F4129252DE3}" destId="{E5C4160B-24AC-4484-B7CF-6DD64564C0C4}" srcOrd="1" destOrd="0" parTransId="{AF6A1554-4A62-4195-AD43-5E2A01D69097}" sibTransId="{94C18A4D-3D76-430E-AC37-C18910CBDAA7}"/>
    <dgm:cxn modelId="{CCFA108B-591D-47F3-9E35-CCB485CD2AAC}" type="presParOf" srcId="{1C9D2B44-B9E5-4183-BEF5-FBBFF813D291}" destId="{6FDF72F3-B0FC-4DC9-9776-2550956917ED}" srcOrd="0" destOrd="0" presId="urn:microsoft.com/office/officeart/2005/8/layout/hProcess4"/>
    <dgm:cxn modelId="{D8F2008E-10F5-4C47-9A86-E1E7EE8EFFE8}" type="presParOf" srcId="{1C9D2B44-B9E5-4183-BEF5-FBBFF813D291}" destId="{6F68F317-F4E4-40C0-8B8A-E9FD32C016F7}" srcOrd="1" destOrd="0" presId="urn:microsoft.com/office/officeart/2005/8/layout/hProcess4"/>
    <dgm:cxn modelId="{17BCC612-AFB5-4472-8541-8FA1C3D9BCC4}" type="presParOf" srcId="{1C9D2B44-B9E5-4183-BEF5-FBBFF813D291}" destId="{CCE5B338-4B7A-439A-AFAE-F71694025E7D}" srcOrd="2" destOrd="0" presId="urn:microsoft.com/office/officeart/2005/8/layout/hProcess4"/>
    <dgm:cxn modelId="{76FA8A9C-536C-4291-BFF7-129BC49795FC}" type="presParOf" srcId="{CCE5B338-4B7A-439A-AFAE-F71694025E7D}" destId="{6D90915B-0036-42D8-9291-4C9DADDD91B9}" srcOrd="0" destOrd="0" presId="urn:microsoft.com/office/officeart/2005/8/layout/hProcess4"/>
    <dgm:cxn modelId="{8BE4E576-48C1-422C-B56F-EA5A328DA457}" type="presParOf" srcId="{6D90915B-0036-42D8-9291-4C9DADDD91B9}" destId="{8B0148D0-B7FC-4A63-8C65-78CD260E3092}" srcOrd="0" destOrd="0" presId="urn:microsoft.com/office/officeart/2005/8/layout/hProcess4"/>
    <dgm:cxn modelId="{CB8A5046-DB6C-4B0F-ABA5-82EA0C697CC4}" type="presParOf" srcId="{6D90915B-0036-42D8-9291-4C9DADDD91B9}" destId="{9C081670-A145-4929-AC37-F1F4AA96E2E1}" srcOrd="1" destOrd="0" presId="urn:microsoft.com/office/officeart/2005/8/layout/hProcess4"/>
    <dgm:cxn modelId="{A7C23A8B-2B4B-4305-ACDA-779B9AD4F748}" type="presParOf" srcId="{6D90915B-0036-42D8-9291-4C9DADDD91B9}" destId="{6C48061F-04C2-49C2-986F-1BE16821993D}" srcOrd="2" destOrd="0" presId="urn:microsoft.com/office/officeart/2005/8/layout/hProcess4"/>
    <dgm:cxn modelId="{42FAE708-A7B9-4AA5-819B-A2608BBEAE96}" type="presParOf" srcId="{6D90915B-0036-42D8-9291-4C9DADDD91B9}" destId="{A8E84290-75A0-48F0-BFBD-496D62E30B41}" srcOrd="3" destOrd="0" presId="urn:microsoft.com/office/officeart/2005/8/layout/hProcess4"/>
    <dgm:cxn modelId="{983B6540-5D0F-4F9E-BEAB-91C76FE95DEA}" type="presParOf" srcId="{6D90915B-0036-42D8-9291-4C9DADDD91B9}" destId="{29230F74-DDBC-4C52-83B0-A34153AA0BB7}" srcOrd="4" destOrd="0" presId="urn:microsoft.com/office/officeart/2005/8/layout/hProcess4"/>
    <dgm:cxn modelId="{B1042651-0969-4EEE-8573-997E289092EA}" type="presParOf" srcId="{CCE5B338-4B7A-439A-AFAE-F71694025E7D}" destId="{28CEBE08-3283-410F-9EAF-D20140BE87A6}" srcOrd="1" destOrd="0" presId="urn:microsoft.com/office/officeart/2005/8/layout/hProcess4"/>
    <dgm:cxn modelId="{A4810791-6206-4263-9618-F813EF031303}" type="presParOf" srcId="{CCE5B338-4B7A-439A-AFAE-F71694025E7D}" destId="{53CCF8C8-2DBC-47EB-930F-E69D2FDD16A1}" srcOrd="2" destOrd="0" presId="urn:microsoft.com/office/officeart/2005/8/layout/hProcess4"/>
    <dgm:cxn modelId="{6DA17BFD-E078-4AB7-93E3-B4AA0E715BDC}" type="presParOf" srcId="{53CCF8C8-2DBC-47EB-930F-E69D2FDD16A1}" destId="{BF48CA73-73FD-44C5-A82B-EB4084F14212}" srcOrd="0" destOrd="0" presId="urn:microsoft.com/office/officeart/2005/8/layout/hProcess4"/>
    <dgm:cxn modelId="{9FA644E4-690F-42B8-9562-690DBA278EBA}" type="presParOf" srcId="{53CCF8C8-2DBC-47EB-930F-E69D2FDD16A1}" destId="{7759A2F3-941A-467A-8A98-044B723B015D}" srcOrd="1" destOrd="0" presId="urn:microsoft.com/office/officeart/2005/8/layout/hProcess4"/>
    <dgm:cxn modelId="{DFCA3452-7388-4604-A55B-3900E66C0EEC}" type="presParOf" srcId="{53CCF8C8-2DBC-47EB-930F-E69D2FDD16A1}" destId="{A1AC0E57-96BC-4ADE-83C2-1B9511DE2E42}" srcOrd="2" destOrd="0" presId="urn:microsoft.com/office/officeart/2005/8/layout/hProcess4"/>
    <dgm:cxn modelId="{2FA2F8B4-BCE0-46FA-AAC4-14073D742367}" type="presParOf" srcId="{53CCF8C8-2DBC-47EB-930F-E69D2FDD16A1}" destId="{46CD01DD-7E42-43AC-8DEB-BA9FC910A319}" srcOrd="3" destOrd="0" presId="urn:microsoft.com/office/officeart/2005/8/layout/hProcess4"/>
    <dgm:cxn modelId="{EEE3D85C-6B2A-4CE2-B7A3-932178FC5EAD}" type="presParOf" srcId="{53CCF8C8-2DBC-47EB-930F-E69D2FDD16A1}" destId="{F1E68063-3B88-45D0-85CA-3D52F40720A8}" srcOrd="4" destOrd="0" presId="urn:microsoft.com/office/officeart/2005/8/layout/hProcess4"/>
    <dgm:cxn modelId="{AD62327F-2530-42C0-9954-285D18DBCC78}" type="presParOf" srcId="{CCE5B338-4B7A-439A-AFAE-F71694025E7D}" destId="{67CFC9C7-F08E-4A68-AB2F-4129D9F0B4B5}" srcOrd="3" destOrd="0" presId="urn:microsoft.com/office/officeart/2005/8/layout/hProcess4"/>
    <dgm:cxn modelId="{9D696E00-A653-4A21-810D-EAD609E363B2}" type="presParOf" srcId="{CCE5B338-4B7A-439A-AFAE-F71694025E7D}" destId="{2CDF698D-D87A-4F58-87FD-A9A7A3C550B0}" srcOrd="4" destOrd="0" presId="urn:microsoft.com/office/officeart/2005/8/layout/hProcess4"/>
    <dgm:cxn modelId="{7233682B-EF7C-43C2-8D84-0D271AE9ED5F}" type="presParOf" srcId="{2CDF698D-D87A-4F58-87FD-A9A7A3C550B0}" destId="{4807DF12-1777-4B62-8EFD-E5B8BB2B7F5D}" srcOrd="0" destOrd="0" presId="urn:microsoft.com/office/officeart/2005/8/layout/hProcess4"/>
    <dgm:cxn modelId="{3AB7CE72-01E2-4564-B7A8-DD280517EE48}" type="presParOf" srcId="{2CDF698D-D87A-4F58-87FD-A9A7A3C550B0}" destId="{4CD89899-99F8-420C-93E4-C258454E829D}" srcOrd="1" destOrd="0" presId="urn:microsoft.com/office/officeart/2005/8/layout/hProcess4"/>
    <dgm:cxn modelId="{4D790FBB-0703-458B-A047-C0F8D630F0B7}" type="presParOf" srcId="{2CDF698D-D87A-4F58-87FD-A9A7A3C550B0}" destId="{13658FD0-9E51-43FF-9CA8-785A3360DFB9}" srcOrd="2" destOrd="0" presId="urn:microsoft.com/office/officeart/2005/8/layout/hProcess4"/>
    <dgm:cxn modelId="{C3746E9C-3E6D-409B-A7E0-ABB06A029080}" type="presParOf" srcId="{2CDF698D-D87A-4F58-87FD-A9A7A3C550B0}" destId="{2B3A1CE0-1154-4083-8F0B-C9173A58273C}" srcOrd="3" destOrd="0" presId="urn:microsoft.com/office/officeart/2005/8/layout/hProcess4"/>
    <dgm:cxn modelId="{6144DBCB-F7BC-4894-B467-D222320F5A4B}" type="presParOf" srcId="{2CDF698D-D87A-4F58-87FD-A9A7A3C550B0}" destId="{6CC5AEEA-81D3-4A6A-9A9C-2878B6049157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F6BB35-861F-4777-99DF-3B808F8750BA}">
      <dsp:nvSpPr>
        <dsp:cNvPr id="0" name=""/>
        <dsp:cNvSpPr/>
      </dsp:nvSpPr>
      <dsp:spPr>
        <a:xfrm rot="16200000">
          <a:off x="-1303226" y="2100031"/>
          <a:ext cx="3875470" cy="1634281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99333" bIns="0" numCol="1" spcCol="1270" anchor="t" anchorCtr="0">
          <a:noAutofit/>
        </a:bodyPr>
        <a:lstStyle/>
        <a:p>
          <a:pPr lvl="0" algn="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600" kern="1200" dirty="0"/>
        </a:p>
      </dsp:txBody>
      <dsp:txXfrm rot="16200000">
        <a:off x="-1303226" y="2100031"/>
        <a:ext cx="3875470" cy="1634281"/>
      </dsp:txXfrm>
    </dsp:sp>
    <dsp:sp modelId="{650F90B8-C3DB-4039-8805-8FC19F810533}">
      <dsp:nvSpPr>
        <dsp:cNvPr id="0" name=""/>
        <dsp:cNvSpPr/>
      </dsp:nvSpPr>
      <dsp:spPr>
        <a:xfrm>
          <a:off x="163353" y="2778213"/>
          <a:ext cx="2495299" cy="219033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199333" rIns="85344" bIns="85344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200" kern="1200" smtClean="0"/>
            <a:t>Новые подходы в  обучении и преподавании это то искусство, которое позволяет нам использовать  результаты исследований последних лет, касающиеся вопроса о том, как люди обучаются.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>
        <a:off x="163353" y="2778213"/>
        <a:ext cx="2495299" cy="2190338"/>
      </dsp:txXfrm>
    </dsp:sp>
    <dsp:sp modelId="{8DCEB9B2-14F4-4479-AE71-E1A9A02C945A}">
      <dsp:nvSpPr>
        <dsp:cNvPr id="0" name=""/>
        <dsp:cNvSpPr/>
      </dsp:nvSpPr>
      <dsp:spPr>
        <a:xfrm>
          <a:off x="298535" y="16577"/>
          <a:ext cx="2190495" cy="1995232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2">
              <a:tint val="5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198576F-4A25-404A-B3DD-75EC09D97067}">
      <dsp:nvSpPr>
        <dsp:cNvPr id="0" name=""/>
        <dsp:cNvSpPr/>
      </dsp:nvSpPr>
      <dsp:spPr>
        <a:xfrm rot="5400000" flipH="1">
          <a:off x="3377925" y="2574532"/>
          <a:ext cx="931701" cy="806599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99333" bIns="0" numCol="1" spcCol="1270" anchor="t" anchorCtr="0">
          <a:noAutofit/>
        </a:bodyPr>
        <a:lstStyle/>
        <a:p>
          <a:pPr lvl="0" algn="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600" kern="1200" dirty="0" smtClean="0"/>
            <a:t> </a:t>
          </a:r>
          <a:endParaRPr lang="ru-RU" sz="5600" kern="1200" dirty="0"/>
        </a:p>
      </dsp:txBody>
      <dsp:txXfrm rot="5400000" flipH="1">
        <a:off x="3377925" y="2574532"/>
        <a:ext cx="931701" cy="806599"/>
      </dsp:txXfrm>
    </dsp:sp>
    <dsp:sp modelId="{94D0A139-11C5-4E75-BDA6-595BA4185611}">
      <dsp:nvSpPr>
        <dsp:cNvPr id="0" name=""/>
        <dsp:cNvSpPr/>
      </dsp:nvSpPr>
      <dsp:spPr>
        <a:xfrm>
          <a:off x="3320569" y="2794619"/>
          <a:ext cx="2317254" cy="2083801"/>
        </a:xfrm>
        <a:prstGeom prst="rect">
          <a:avLst/>
        </a:prstGeom>
        <a:solidFill>
          <a:schemeClr val="accent2">
            <a:hueOff val="-419062"/>
            <a:satOff val="-4829"/>
            <a:lumOff val="107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-419062"/>
              <a:satOff val="-4829"/>
              <a:lumOff val="107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99333" rIns="113792" bIns="11379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smtClean="0"/>
            <a:t>Ключевая идея: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bg2">
                <a:lumMod val="10000"/>
              </a:schemeClr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smtClean="0"/>
            <a:t>Диалог между </a:t>
          </a:r>
          <a:r>
            <a:rPr lang="ru-RU" sz="1200" b="1" kern="1200" smtClean="0"/>
            <a:t>учениками, между учеником и учителем </a:t>
          </a:r>
          <a:r>
            <a:rPr lang="ru-RU" sz="1200" kern="1200" smtClean="0"/>
            <a:t>помогает учащимся самостоятельно формировать и развивать собственное мышление</a:t>
          </a:r>
          <a:endParaRPr lang="ru-RU" sz="1200" kern="1200" dirty="0"/>
        </a:p>
      </dsp:txBody>
      <dsp:txXfrm>
        <a:off x="3320569" y="2794619"/>
        <a:ext cx="2317254" cy="2083801"/>
      </dsp:txXfrm>
    </dsp:sp>
    <dsp:sp modelId="{FF509034-43A1-4541-9468-8F72384A6BE0}">
      <dsp:nvSpPr>
        <dsp:cNvPr id="0" name=""/>
        <dsp:cNvSpPr/>
      </dsp:nvSpPr>
      <dsp:spPr>
        <a:xfrm>
          <a:off x="3262194" y="-61356"/>
          <a:ext cx="2219050" cy="2116552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2">
              <a:tint val="50000"/>
              <a:hueOff val="-712532"/>
              <a:satOff val="-70"/>
              <a:lumOff val="27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86B7364-3CF6-4E74-A56A-E3E278E978D4}">
      <dsp:nvSpPr>
        <dsp:cNvPr id="0" name=""/>
        <dsp:cNvSpPr/>
      </dsp:nvSpPr>
      <dsp:spPr>
        <a:xfrm rot="16200000">
          <a:off x="5023293" y="3008312"/>
          <a:ext cx="3875470" cy="226014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99333" bIns="0" numCol="1" spcCol="1270" anchor="t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16200000">
        <a:off x="5023293" y="3008312"/>
        <a:ext cx="3875470" cy="226014"/>
      </dsp:txXfrm>
    </dsp:sp>
    <dsp:sp modelId="{DCE5B3B7-76E4-4EE0-A72B-FB7CFE276EFA}">
      <dsp:nvSpPr>
        <dsp:cNvPr id="0" name=""/>
        <dsp:cNvSpPr/>
      </dsp:nvSpPr>
      <dsp:spPr>
        <a:xfrm>
          <a:off x="6501198" y="2871895"/>
          <a:ext cx="2271468" cy="2092676"/>
        </a:xfrm>
        <a:prstGeom prst="rect">
          <a:avLst/>
        </a:prstGeom>
        <a:solidFill>
          <a:schemeClr val="accent2">
            <a:hueOff val="-838123"/>
            <a:satOff val="-9658"/>
            <a:lumOff val="215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-838123"/>
              <a:satOff val="-9658"/>
              <a:lumOff val="215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99333" rIns="106680" bIns="10668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smtClean="0"/>
            <a:t>Ожидаемый результат: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smtClean="0"/>
            <a:t>Сформированность у учеников навыков обучения тому, как обучаться;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smtClean="0"/>
            <a:t>Создание образовательной среды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smtClean="0"/>
            <a:t>Грамотное владение речью</a:t>
          </a:r>
          <a:endParaRPr lang="ru-RU" sz="1200" kern="1200" dirty="0"/>
        </a:p>
      </dsp:txBody>
      <dsp:txXfrm>
        <a:off x="6501198" y="2871895"/>
        <a:ext cx="2271468" cy="2092676"/>
      </dsp:txXfrm>
    </dsp:sp>
    <dsp:sp modelId="{AC89E844-11E6-4991-8BCD-F14CAE18CA17}">
      <dsp:nvSpPr>
        <dsp:cNvPr id="0" name=""/>
        <dsp:cNvSpPr/>
      </dsp:nvSpPr>
      <dsp:spPr>
        <a:xfrm>
          <a:off x="5914118" y="-90503"/>
          <a:ext cx="2213065" cy="2403527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2">
              <a:tint val="50000"/>
              <a:hueOff val="-1425063"/>
              <a:satOff val="-139"/>
              <a:lumOff val="55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C081670-A145-4929-AC37-F1F4AA96E2E1}">
      <dsp:nvSpPr>
        <dsp:cNvPr id="0" name=""/>
        <dsp:cNvSpPr/>
      </dsp:nvSpPr>
      <dsp:spPr>
        <a:xfrm>
          <a:off x="2978" y="15776"/>
          <a:ext cx="2107868" cy="40324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Доверительные отношения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Повысилась мотивация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Эффективность восприятия новой информации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Умение работать в группе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Взаимопомощь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Развитие творческих способностей</a:t>
          </a:r>
          <a:endParaRPr lang="ru-RU" sz="1100" kern="1200" dirty="0"/>
        </a:p>
      </dsp:txBody>
      <dsp:txXfrm>
        <a:off x="2978" y="15776"/>
        <a:ext cx="2107868" cy="3168350"/>
      </dsp:txXfrm>
    </dsp:sp>
    <dsp:sp modelId="{28CEBE08-3283-410F-9EAF-D20140BE87A6}">
      <dsp:nvSpPr>
        <dsp:cNvPr id="0" name=""/>
        <dsp:cNvSpPr/>
      </dsp:nvSpPr>
      <dsp:spPr>
        <a:xfrm>
          <a:off x="1197384" y="1613684"/>
          <a:ext cx="2284413" cy="2284413"/>
        </a:xfrm>
        <a:prstGeom prst="leftCircularArrow">
          <a:avLst>
            <a:gd name="adj1" fmla="val 3092"/>
            <a:gd name="adj2" fmla="val 379930"/>
            <a:gd name="adj3" fmla="val 2186251"/>
            <a:gd name="adj4" fmla="val 9055300"/>
            <a:gd name="adj5" fmla="val 3607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E84290-75A0-48F0-BFBD-496D62E30B41}">
      <dsp:nvSpPr>
        <dsp:cNvPr id="0" name=""/>
        <dsp:cNvSpPr/>
      </dsp:nvSpPr>
      <dsp:spPr>
        <a:xfrm>
          <a:off x="471394" y="2528728"/>
          <a:ext cx="1873660" cy="74509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Что получилось</a:t>
          </a:r>
          <a:endParaRPr lang="ru-RU" sz="2300" kern="1200" dirty="0"/>
        </a:p>
      </dsp:txBody>
      <dsp:txXfrm>
        <a:off x="471394" y="2528728"/>
        <a:ext cx="1873660" cy="745093"/>
      </dsp:txXfrm>
    </dsp:sp>
    <dsp:sp modelId="{7759A2F3-941A-467A-8A98-044B723B015D}">
      <dsp:nvSpPr>
        <dsp:cNvPr id="0" name=""/>
        <dsp:cNvSpPr/>
      </dsp:nvSpPr>
      <dsp:spPr>
        <a:xfrm>
          <a:off x="2664295" y="0"/>
          <a:ext cx="2107868" cy="4064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419062"/>
              <a:satOff val="-4829"/>
              <a:lumOff val="10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20955" rIns="20955" bIns="2095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Деление на группы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Неприятие друг друга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Не умение анализировать и синтезировать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Руководящий стиль преподавания</a:t>
          </a:r>
          <a:endParaRPr lang="ru-RU" sz="1100" kern="1200" dirty="0"/>
        </a:p>
      </dsp:txBody>
      <dsp:txXfrm>
        <a:off x="2664295" y="870856"/>
        <a:ext cx="2107868" cy="3193143"/>
      </dsp:txXfrm>
    </dsp:sp>
    <dsp:sp modelId="{67CFC9C7-F08E-4A68-AB2F-4129D9F0B4B5}">
      <dsp:nvSpPr>
        <dsp:cNvPr id="0" name=""/>
        <dsp:cNvSpPr/>
      </dsp:nvSpPr>
      <dsp:spPr>
        <a:xfrm>
          <a:off x="3343316" y="-345628"/>
          <a:ext cx="2973067" cy="2973067"/>
        </a:xfrm>
        <a:prstGeom prst="circularArrow">
          <a:avLst>
            <a:gd name="adj1" fmla="val 2376"/>
            <a:gd name="adj2" fmla="val 287088"/>
            <a:gd name="adj3" fmla="val 20407427"/>
            <a:gd name="adj4" fmla="val 13445537"/>
            <a:gd name="adj5" fmla="val 2772"/>
          </a:avLst>
        </a:prstGeom>
        <a:solidFill>
          <a:schemeClr val="accent2">
            <a:hueOff val="-838123"/>
            <a:satOff val="-9658"/>
            <a:lumOff val="215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CD01DD-7E42-43AC-8DEB-BA9FC910A319}">
      <dsp:nvSpPr>
        <dsp:cNvPr id="0" name=""/>
        <dsp:cNvSpPr/>
      </dsp:nvSpPr>
      <dsp:spPr>
        <a:xfrm>
          <a:off x="2880316" y="159792"/>
          <a:ext cx="1873660" cy="745093"/>
        </a:xfrm>
        <a:prstGeom prst="roundRect">
          <a:avLst>
            <a:gd name="adj" fmla="val 10000"/>
          </a:avLst>
        </a:prstGeom>
        <a:solidFill>
          <a:schemeClr val="accent2">
            <a:hueOff val="-419062"/>
            <a:satOff val="-4829"/>
            <a:lumOff val="1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Барьеры</a:t>
          </a:r>
          <a:endParaRPr lang="ru-RU" sz="2300" kern="1200" dirty="0"/>
        </a:p>
      </dsp:txBody>
      <dsp:txXfrm>
        <a:off x="2880316" y="159792"/>
        <a:ext cx="1873660" cy="745093"/>
      </dsp:txXfrm>
    </dsp:sp>
    <dsp:sp modelId="{4CD89899-99F8-420C-93E4-C258454E829D}">
      <dsp:nvSpPr>
        <dsp:cNvPr id="0" name=""/>
        <dsp:cNvSpPr/>
      </dsp:nvSpPr>
      <dsp:spPr>
        <a:xfrm>
          <a:off x="5359801" y="15776"/>
          <a:ext cx="2107868" cy="40324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-838123"/>
              <a:satOff val="-9658"/>
              <a:lumOff val="21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Самообразование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Продолжать внедрять идеи модуля  на практике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Направлять учащихся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Самостоятельность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Продолжать работу над развитием диалогового обучения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Активизация действий на развитие КМ</a:t>
          </a:r>
          <a:endParaRPr lang="ru-RU" sz="1000" kern="1200" dirty="0"/>
        </a:p>
      </dsp:txBody>
      <dsp:txXfrm>
        <a:off x="5359801" y="15776"/>
        <a:ext cx="2107868" cy="3168350"/>
      </dsp:txXfrm>
    </dsp:sp>
    <dsp:sp modelId="{2B3A1CE0-1154-4083-8F0B-C9173A58273C}">
      <dsp:nvSpPr>
        <dsp:cNvPr id="0" name=""/>
        <dsp:cNvSpPr/>
      </dsp:nvSpPr>
      <dsp:spPr>
        <a:xfrm>
          <a:off x="5828216" y="2528728"/>
          <a:ext cx="1873660" cy="745093"/>
        </a:xfrm>
        <a:prstGeom prst="roundRect">
          <a:avLst>
            <a:gd name="adj" fmla="val 10000"/>
          </a:avLst>
        </a:prstGeom>
        <a:solidFill>
          <a:schemeClr val="accent2">
            <a:hueOff val="-838123"/>
            <a:satOff val="-9658"/>
            <a:lumOff val="21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Планы на будущее</a:t>
          </a:r>
          <a:endParaRPr lang="ru-RU" sz="2300" kern="1200" dirty="0"/>
        </a:p>
      </dsp:txBody>
      <dsp:txXfrm>
        <a:off x="5828216" y="2528728"/>
        <a:ext cx="1873660" cy="7450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543A5-9282-45CE-AF7A-0367E6912AB1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35BF28-5C18-4CCD-8CFD-F272BFB158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Внедрение модуля «Новые подходы в </a:t>
            </a:r>
            <a:r>
              <a:rPr lang="ru-RU" smtClean="0"/>
              <a:t>обучении»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5BF28-5C18-4CCD-8CFD-F272BFB158B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C4FC24-EFAB-4C8C-8DF9-274F4CB8BB45}" type="datetimeFigureOut">
              <a:rPr lang="ru-RU" smtClean="0"/>
              <a:pPr/>
              <a:t>19.04.2014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236345A-1C96-4F10-B7F2-56730F7A2DC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cover dir="lu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.jpeg"/><Relationship Id="rId9" Type="http://schemas.microsoft.com/office/2007/relationships/diagramDrawing" Target="../diagrams/drawin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5004048" y="1484784"/>
            <a:ext cx="3816424" cy="1440160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Учитель начальных классов</a:t>
            </a:r>
          </a:p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Орынбаева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Айгуль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Карасаевна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Кербулакский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р-он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, п.Сарыозек</a:t>
            </a:r>
          </a:p>
        </p:txBody>
      </p:sp>
      <p:pic>
        <p:nvPicPr>
          <p:cNvPr id="8" name="Picture 2" descr="C:\Users\user\Desktop\загруже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592288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flipH="1">
            <a:off x="1043607" y="548680"/>
            <a:ext cx="81003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Интеграция модуля «Новые подходы в преподавании и обучение»</a:t>
            </a:r>
          </a:p>
          <a:p>
            <a:pPr algn="ctr"/>
            <a:r>
              <a:rPr lang="ru-RU" b="1" i="1" dirty="0" smtClean="0"/>
              <a:t>            в серию последовательных уроков </a:t>
            </a:r>
          </a:p>
          <a:p>
            <a:pPr algn="ctr"/>
            <a:r>
              <a:rPr lang="ru-RU" b="1" i="1" dirty="0" smtClean="0"/>
              <a:t>по русскому языку во 2 классе</a:t>
            </a:r>
            <a:endParaRPr lang="ru-RU" b="1" i="1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1331640" y="4149080"/>
            <a:ext cx="6984776" cy="2160240"/>
          </a:xfrm>
          <a:prstGeom prst="round2Diag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kk-KZ" b="1" dirty="0" smtClean="0">
                <a:solidFill>
                  <a:schemeClr val="accent1"/>
                </a:solidFill>
              </a:rPr>
              <a:t>Ключевая </a:t>
            </a:r>
            <a:r>
              <a:rPr lang="kk-KZ" b="1" dirty="0" smtClean="0">
                <a:solidFill>
                  <a:schemeClr val="accent1"/>
                </a:solidFill>
              </a:rPr>
              <a:t>идея интеграции модуля: </a:t>
            </a:r>
          </a:p>
          <a:p>
            <a:pPr>
              <a:defRPr/>
            </a:pPr>
            <a:r>
              <a:rPr lang="kk-KZ" b="1" dirty="0" smtClean="0">
                <a:solidFill>
                  <a:schemeClr val="tx1"/>
                </a:solidFill>
              </a:rPr>
              <a:t>       Изменить  свои убеждения, при этом оценить и усовершенствовать  свою практику. Внедрение модуля приведет к успешному  обучению каждого ученика, а меня, как учителя к дальнейшей творческой деятельности.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79512" y="1196752"/>
          <a:ext cx="842493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DCEB9B2-14F4-4479-AE71-E1A9A02C9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7">
                                            <p:graphicEl>
                                              <a:dgm id="{8DCEB9B2-14F4-4479-AE71-E1A9A02C94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>
                                            <p:graphicEl>
                                              <a:dgm id="{8DCEB9B2-14F4-4479-AE71-E1A9A02C9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7">
                                            <p:graphicEl>
                                              <a:dgm id="{8DCEB9B2-14F4-4479-AE71-E1A9A02C9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>
                                            <p:graphicEl>
                                              <a:dgm id="{8DCEB9B2-14F4-4479-AE71-E1A9A02C9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DCEB9B2-14F4-4479-AE71-E1A9A02C9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DCEB9B2-14F4-4479-AE71-E1A9A02C9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F6BB35-861F-4777-99DF-3B808F875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7">
                                            <p:graphicEl>
                                              <a:dgm id="{E1F6BB35-861F-4777-99DF-3B808F8750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7">
                                            <p:graphicEl>
                                              <a:dgm id="{E1F6BB35-861F-4777-99DF-3B808F875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7">
                                            <p:graphicEl>
                                              <a:dgm id="{E1F6BB35-861F-4777-99DF-3B808F875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>
                                            <p:graphicEl>
                                              <a:dgm id="{E1F6BB35-861F-4777-99DF-3B808F875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F6BB35-861F-4777-99DF-3B808F875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F6BB35-861F-4777-99DF-3B808F875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50F90B8-C3DB-4039-8805-8FC19F810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7">
                                            <p:graphicEl>
                                              <a:dgm id="{650F90B8-C3DB-4039-8805-8FC19F8105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7">
                                            <p:graphicEl>
                                              <a:dgm id="{650F90B8-C3DB-4039-8805-8FC19F810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7">
                                            <p:graphicEl>
                                              <a:dgm id="{650F90B8-C3DB-4039-8805-8FC19F810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7">
                                            <p:graphicEl>
                                              <a:dgm id="{650F90B8-C3DB-4039-8805-8FC19F810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50F90B8-C3DB-4039-8805-8FC19F810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50F90B8-C3DB-4039-8805-8FC19F8105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F509034-43A1-4541-9468-8F72384A6B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7">
                                            <p:graphicEl>
                                              <a:dgm id="{FF509034-43A1-4541-9468-8F72384A6B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7">
                                            <p:graphicEl>
                                              <a:dgm id="{FF509034-43A1-4541-9468-8F72384A6B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7">
                                            <p:graphicEl>
                                              <a:dgm id="{FF509034-43A1-4541-9468-8F72384A6B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7">
                                            <p:graphicEl>
                                              <a:dgm id="{FF509034-43A1-4541-9468-8F72384A6B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F509034-43A1-4541-9468-8F72384A6B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F509034-43A1-4541-9468-8F72384A6B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98576F-4A25-404A-B3DD-75EC09D97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7">
                                            <p:graphicEl>
                                              <a:dgm id="{1198576F-4A25-404A-B3DD-75EC09D970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7">
                                            <p:graphicEl>
                                              <a:dgm id="{1198576F-4A25-404A-B3DD-75EC09D97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7">
                                            <p:graphicEl>
                                              <a:dgm id="{1198576F-4A25-404A-B3DD-75EC09D97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7">
                                            <p:graphicEl>
                                              <a:dgm id="{1198576F-4A25-404A-B3DD-75EC09D97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98576F-4A25-404A-B3DD-75EC09D97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98576F-4A25-404A-B3DD-75EC09D97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4D0A139-11C5-4E75-BDA6-595BA41856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7">
                                            <p:graphicEl>
                                              <a:dgm id="{94D0A139-11C5-4E75-BDA6-595BA41856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7">
                                            <p:graphicEl>
                                              <a:dgm id="{94D0A139-11C5-4E75-BDA6-595BA41856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7">
                                            <p:graphicEl>
                                              <a:dgm id="{94D0A139-11C5-4E75-BDA6-595BA41856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7">
                                            <p:graphicEl>
                                              <a:dgm id="{94D0A139-11C5-4E75-BDA6-595BA41856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4D0A139-11C5-4E75-BDA6-595BA41856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4D0A139-11C5-4E75-BDA6-595BA41856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C89E844-11E6-4991-8BCD-F14CAE18C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7">
                                            <p:graphicEl>
                                              <a:dgm id="{AC89E844-11E6-4991-8BCD-F14CAE18CA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7">
                                            <p:graphicEl>
                                              <a:dgm id="{AC89E844-11E6-4991-8BCD-F14CAE18C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7">
                                            <p:graphicEl>
                                              <a:dgm id="{AC89E844-11E6-4991-8BCD-F14CAE18C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7">
                                            <p:graphicEl>
                                              <a:dgm id="{AC89E844-11E6-4991-8BCD-F14CAE18C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C89E844-11E6-4991-8BCD-F14CAE18C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C89E844-11E6-4991-8BCD-F14CAE18CA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6B7364-3CF6-4E74-A56A-E3E278E978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7">
                                            <p:graphicEl>
                                              <a:dgm id="{B86B7364-3CF6-4E74-A56A-E3E278E978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7">
                                            <p:graphicEl>
                                              <a:dgm id="{B86B7364-3CF6-4E74-A56A-E3E278E978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7">
                                            <p:graphicEl>
                                              <a:dgm id="{B86B7364-3CF6-4E74-A56A-E3E278E978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7">
                                            <p:graphicEl>
                                              <a:dgm id="{B86B7364-3CF6-4E74-A56A-E3E278E978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6B7364-3CF6-4E74-A56A-E3E278E978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6B7364-3CF6-4E74-A56A-E3E278E978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E5B3B7-76E4-4EE0-A72B-FB7CFE276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800" decel="100000"/>
                                        <p:tgtEl>
                                          <p:spTgt spid="7">
                                            <p:graphicEl>
                                              <a:dgm id="{DCE5B3B7-76E4-4EE0-A72B-FB7CFE276E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7">
                                            <p:graphicEl>
                                              <a:dgm id="{DCE5B3B7-76E4-4EE0-A72B-FB7CFE276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7">
                                            <p:graphicEl>
                                              <a:dgm id="{DCE5B3B7-76E4-4EE0-A72B-FB7CFE276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7">
                                            <p:graphicEl>
                                              <a:dgm id="{DCE5B3B7-76E4-4EE0-A72B-FB7CFE276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E5B3B7-76E4-4EE0-A72B-FB7CFE276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CE5B3B7-76E4-4EE0-A72B-FB7CFE276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6" grpId="0"/>
      <p:bldP spid="11" grpId="0" animBg="1"/>
      <p:bldP spid="11" grpId="1" animBg="1"/>
      <p:bldGraphic spid="7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:\Users\user\Desktop\2 през\1346396947_de00b417c4f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772816"/>
            <a:ext cx="295232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фотки мамины\2014-03-11 11.43.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76872"/>
            <a:ext cx="2324100" cy="1743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:\Users\admin\Desktop\фотки мамины\2014-03-11 11.43.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60648"/>
            <a:ext cx="2088233" cy="1618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C:\Users\admin\Documents\урок 4\20140318_13005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797152"/>
            <a:ext cx="188738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admin\Documents\урок 4\Кадр 20140318_121057 (00-10-24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332656"/>
            <a:ext cx="1949450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admin\Desktop\фотки мамины\2014-03-11 12.14.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4725144"/>
            <a:ext cx="1872208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C:\Users\admin\Desktop\курсы\20140328_19012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4653136"/>
            <a:ext cx="2154806" cy="1793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Users\admin\Desktop\фотки мамины\2014-03-12 12.46.1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8024" y="404664"/>
            <a:ext cx="2112236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admin\Desktop\100_205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4941168"/>
            <a:ext cx="2304256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C:\Users\admin\Desktop\курсы\20140328_19063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5856" y="4725144"/>
            <a:ext cx="1265312" cy="186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Users\admin\Documents\урок 4\Кадр 20140318_123600 (00-03-10)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04048" y="2420888"/>
            <a:ext cx="2165474" cy="16822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C:\Users\admin\Documents\урок 4\Кадр 20140318_123600 (00-00-21)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7544" y="260648"/>
            <a:ext cx="1949450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C:\Users\admin\Desktop\курсы\20140328_174326-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99784" y="2492896"/>
            <a:ext cx="1944216" cy="1584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Нашивка 19"/>
          <p:cNvSpPr/>
          <p:nvPr/>
        </p:nvSpPr>
        <p:spPr>
          <a:xfrm>
            <a:off x="4716016" y="1628800"/>
            <a:ext cx="2016224" cy="792088"/>
          </a:xfrm>
          <a:prstGeom prst="chevron">
            <a:avLst/>
          </a:prstGeom>
          <a:blipFill>
            <a:blip r:embed="rId1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Знание приобретают</a:t>
            </a:r>
          </a:p>
          <a:p>
            <a:pPr algn="ctr"/>
            <a:r>
              <a:rPr lang="ru-RU" sz="1200" dirty="0" err="1" smtClean="0">
                <a:solidFill>
                  <a:schemeClr val="tx1"/>
                </a:solidFill>
              </a:rPr>
              <a:t>ся</a:t>
            </a:r>
            <a:r>
              <a:rPr lang="ru-RU" sz="1200" dirty="0" smtClean="0">
                <a:solidFill>
                  <a:schemeClr val="tx1"/>
                </a:solidFill>
              </a:rPr>
              <a:t> в процессе диалога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1" name="Нашивка 20"/>
          <p:cNvSpPr/>
          <p:nvPr/>
        </p:nvSpPr>
        <p:spPr>
          <a:xfrm>
            <a:off x="6588224" y="1700808"/>
            <a:ext cx="2232248" cy="576064"/>
          </a:xfrm>
          <a:prstGeom prst="chevron">
            <a:avLst/>
          </a:prstGeom>
          <a:blipFill>
            <a:blip r:embed="rId1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Умение сотрудничать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Нашивка 22"/>
          <p:cNvSpPr/>
          <p:nvPr/>
        </p:nvSpPr>
        <p:spPr>
          <a:xfrm>
            <a:off x="179512" y="4077072"/>
            <a:ext cx="2304256" cy="792088"/>
          </a:xfrm>
          <a:prstGeom prst="chevron">
            <a:avLst/>
          </a:prstGeom>
          <a:blipFill>
            <a:blip r:embed="rId1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При оценивании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происходит обратная связь 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Нашивка 23"/>
          <p:cNvSpPr/>
          <p:nvPr/>
        </p:nvSpPr>
        <p:spPr>
          <a:xfrm>
            <a:off x="4139952" y="5949280"/>
            <a:ext cx="4320480" cy="908720"/>
          </a:xfrm>
          <a:prstGeom prst="chevron">
            <a:avLst/>
          </a:prstGeom>
          <a:blipFill>
            <a:blip r:embed="rId1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Учатся критически мыслить, развивается творчество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Нашивка 24"/>
          <p:cNvSpPr/>
          <p:nvPr/>
        </p:nvSpPr>
        <p:spPr>
          <a:xfrm>
            <a:off x="0" y="1844824"/>
            <a:ext cx="2375248" cy="792088"/>
          </a:xfrm>
          <a:prstGeom prst="chevron">
            <a:avLst/>
          </a:prstGeom>
          <a:blipFill>
            <a:blip r:embed="rId1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Атмосфера добра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Нашивка 25"/>
          <p:cNvSpPr/>
          <p:nvPr/>
        </p:nvSpPr>
        <p:spPr>
          <a:xfrm>
            <a:off x="5364088" y="3861048"/>
            <a:ext cx="3528392" cy="792088"/>
          </a:xfrm>
          <a:prstGeom prst="chevron">
            <a:avLst/>
          </a:prstGeom>
          <a:blipFill>
            <a:blip r:embed="rId1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Многообразие мнений дает </a:t>
            </a:r>
            <a:r>
              <a:rPr lang="ru-RU" err="1" smtClean="0">
                <a:solidFill>
                  <a:schemeClr val="tx1"/>
                </a:solidFill>
              </a:rPr>
              <a:t>толчок</a:t>
            </a:r>
            <a:r>
              <a:rPr lang="ru-RU" smtClean="0">
                <a:solidFill>
                  <a:schemeClr val="tx1"/>
                </a:solidFill>
              </a:rPr>
              <a:t>, двигаться</a:t>
            </a:r>
            <a:r>
              <a:rPr lang="ru-RU" dirty="0" smtClean="0">
                <a:solidFill>
                  <a:schemeClr val="tx1"/>
                </a:solidFill>
              </a:rPr>
              <a:t>, искать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611560" y="548680"/>
          <a:ext cx="770485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Блок-схема: перфолента 2"/>
          <p:cNvSpPr/>
          <p:nvPr/>
        </p:nvSpPr>
        <p:spPr>
          <a:xfrm>
            <a:off x="323528" y="4797152"/>
            <a:ext cx="8280920" cy="1844824"/>
          </a:xfrm>
          <a:prstGeom prst="flowChartPunchedTape">
            <a:avLst/>
          </a:prstGeom>
          <a:blipFill>
            <a:blip r:embed="rId7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Учителя начальных классов должны нацелены на воспитание, обучение, развитие творческой, критически мыслящей личности, способной к самостоятельному поиску и глубокому анализу информации и приносить </a:t>
            </a:r>
            <a:r>
              <a:rPr lang="ru-RU" dirty="0" smtClean="0">
                <a:blipFill>
                  <a:blip r:embed="rId7"/>
                  <a:tile tx="0" ty="0" sx="100000" sy="100000" flip="none" algn="tl"/>
                </a:blipFill>
              </a:rPr>
              <a:t>пользу себе и обществу и быть успешным в постоянно меняющемся мире.</a:t>
            </a:r>
            <a:endParaRPr lang="ru-RU" dirty="0">
              <a:blipFill>
                <a:blip r:embed="rId7"/>
                <a:tile tx="0" ty="0" sx="100000" sy="100000" flip="none" algn="tl"/>
              </a:blipFill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8E84290-75A0-48F0-BFBD-496D62E30B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graphicEl>
                                              <a:dgm id="{A8E84290-75A0-48F0-BFBD-496D62E30B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A8E84290-75A0-48F0-BFBD-496D62E30B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graphicEl>
                                              <a:dgm id="{A8E84290-75A0-48F0-BFBD-496D62E30B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C081670-A145-4929-AC37-F1F4AA96E2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graphicEl>
                                              <a:dgm id="{9C081670-A145-4929-AC37-F1F4AA96E2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graphicEl>
                                              <a:dgm id="{9C081670-A145-4929-AC37-F1F4AA96E2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>
                                            <p:graphicEl>
                                              <a:dgm id="{9C081670-A145-4929-AC37-F1F4AA96E2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8CEBE08-3283-410F-9EAF-D20140BE87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graphicEl>
                                              <a:dgm id="{28CEBE08-3283-410F-9EAF-D20140BE87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graphicEl>
                                              <a:dgm id="{28CEBE08-3283-410F-9EAF-D20140BE87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>
                                            <p:graphicEl>
                                              <a:dgm id="{28CEBE08-3283-410F-9EAF-D20140BE87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6CD01DD-7E42-43AC-8DEB-BA9FC910A3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graphicEl>
                                              <a:dgm id="{46CD01DD-7E42-43AC-8DEB-BA9FC910A3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graphicEl>
                                              <a:dgm id="{46CD01DD-7E42-43AC-8DEB-BA9FC910A3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2">
                                            <p:graphicEl>
                                              <a:dgm id="{46CD01DD-7E42-43AC-8DEB-BA9FC910A3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759A2F3-941A-467A-8A98-044B723B01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graphicEl>
                                              <a:dgm id="{7759A2F3-941A-467A-8A98-044B723B01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graphicEl>
                                              <a:dgm id="{7759A2F3-941A-467A-8A98-044B723B01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">
                                            <p:graphicEl>
                                              <a:dgm id="{7759A2F3-941A-467A-8A98-044B723B01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7CFC9C7-F08E-4A68-AB2F-4129D9F0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graphicEl>
                                              <a:dgm id="{67CFC9C7-F08E-4A68-AB2F-4129D9F0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graphicEl>
                                              <a:dgm id="{67CFC9C7-F08E-4A68-AB2F-4129D9F0B4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">
                                            <p:graphicEl>
                                              <a:dgm id="{67CFC9C7-F08E-4A68-AB2F-4129D9F0B4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B3A1CE0-1154-4083-8F0B-C9173A582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graphicEl>
                                              <a:dgm id="{2B3A1CE0-1154-4083-8F0B-C9173A582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graphicEl>
                                              <a:dgm id="{2B3A1CE0-1154-4083-8F0B-C9173A582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">
                                            <p:graphicEl>
                                              <a:dgm id="{2B3A1CE0-1154-4083-8F0B-C9173A5827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D89899-99F8-420C-93E4-C258454E82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graphicEl>
                                              <a:dgm id="{4CD89899-99F8-420C-93E4-C258454E82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graphicEl>
                                              <a:dgm id="{4CD89899-99F8-420C-93E4-C258454E82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">
                                            <p:graphicEl>
                                              <a:dgm id="{4CD89899-99F8-420C-93E4-C258454E82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3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330</TotalTime>
  <Words>269</Words>
  <Application>Microsoft Office PowerPoint</Application>
  <PresentationFormat>Экран (4:3)</PresentationFormat>
  <Paragraphs>46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Поток</vt:lpstr>
      <vt:lpstr>Слайд 1</vt:lpstr>
      <vt:lpstr>Слайд 2</vt:lpstr>
      <vt:lpstr>Слайд 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37</cp:revision>
  <dcterms:created xsi:type="dcterms:W3CDTF">2014-04-16T03:40:48Z</dcterms:created>
  <dcterms:modified xsi:type="dcterms:W3CDTF">2014-04-19T16:45:01Z</dcterms:modified>
</cp:coreProperties>
</file>