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800" r:id="rId1"/>
  </p:sldMasterIdLst>
  <p:notesMasterIdLst>
    <p:notesMasterId r:id="rId11"/>
  </p:notesMasterIdLst>
  <p:sldIdLst>
    <p:sldId id="256" r:id="rId2"/>
    <p:sldId id="257" r:id="rId3"/>
    <p:sldId id="259" r:id="rId4"/>
    <p:sldId id="260" r:id="rId5"/>
    <p:sldId id="261" r:id="rId6"/>
    <p:sldId id="262" r:id="rId7"/>
    <p:sldId id="263" r:id="rId8"/>
    <p:sldId id="264" r:id="rId9"/>
    <p:sldId id="265" r:id="rId10"/>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pk" initials="u" lastIdx="1" clrIdx="0">
    <p:extLst>
      <p:ext uri="{19B8F6BF-5375-455C-9EA6-DF929625EA0E}">
        <p15:presenceInfo xmlns:p15="http://schemas.microsoft.com/office/powerpoint/2012/main" userId="user-pk"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snapToGrid="0">
      <p:cViewPr varScale="1">
        <p:scale>
          <a:sx n="74" d="100"/>
          <a:sy n="74" d="100"/>
        </p:scale>
        <p:origin x="576" y="7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commentAuthors" Target="commentAuthors.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2E2F85E-4A4B-4624-8CFD-78345F7D1BD5}" type="datetimeFigureOut">
              <a:rPr lang="ru-RU" smtClean="0"/>
              <a:t>31.10.2013</a:t>
            </a:fld>
            <a:endParaRPr lang="ru-RU"/>
          </a:p>
        </p:txBody>
      </p:sp>
      <p:sp>
        <p:nvSpPr>
          <p:cNvPr id="4" name="Образ слайда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BBE558F-15D8-4CC0-81DB-804867428D13}" type="slidenum">
              <a:rPr lang="ru-RU" smtClean="0"/>
              <a:t>‹#›</a:t>
            </a:fld>
            <a:endParaRPr lang="ru-RU"/>
          </a:p>
        </p:txBody>
      </p:sp>
    </p:spTree>
    <p:extLst>
      <p:ext uri="{BB962C8B-B14F-4D97-AF65-F5344CB8AC3E}">
        <p14:creationId xmlns:p14="http://schemas.microsoft.com/office/powerpoint/2010/main" val="378908822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a:p>
        </p:txBody>
      </p:sp>
      <p:sp>
        <p:nvSpPr>
          <p:cNvPr id="4" name="Номер слайда 3"/>
          <p:cNvSpPr>
            <a:spLocks noGrp="1"/>
          </p:cNvSpPr>
          <p:nvPr>
            <p:ph type="sldNum" sz="quarter" idx="10"/>
          </p:nvPr>
        </p:nvSpPr>
        <p:spPr/>
        <p:txBody>
          <a:bodyPr/>
          <a:lstStyle/>
          <a:p>
            <a:fld id="{CBBE558F-15D8-4CC0-81DB-804867428D13}" type="slidenum">
              <a:rPr lang="ru-RU" smtClean="0"/>
              <a:t>4</a:t>
            </a:fld>
            <a:endParaRPr lang="ru-RU"/>
          </a:p>
        </p:txBody>
      </p:sp>
    </p:spTree>
    <p:extLst>
      <p:ext uri="{BB962C8B-B14F-4D97-AF65-F5344CB8AC3E}">
        <p14:creationId xmlns:p14="http://schemas.microsoft.com/office/powerpoint/2010/main" val="379897876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ru-RU" smtClean="0"/>
              <a:t>Образец заголовка</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10/31/2013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14253479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Заголовок и подпись">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ru-RU" smtClean="0"/>
              <a:t>Образец заголовка</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B61BEF0D-F0BB-DE4B-95CE-6DB70DBA9567}" type="datetimeFigureOut">
              <a:rPr lang="en-US" smtClean="0"/>
              <a:pPr/>
              <a:t>10/31/2013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71679067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Цитата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ru-RU" smtClean="0"/>
              <a:t>Образец заголовка</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ru-RU" smtClean="0"/>
              <a:t>Образец текста</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B61BEF0D-F0BB-DE4B-95CE-6DB70DBA9567}" type="datetimeFigureOut">
              <a:rPr lang="en-US" smtClean="0"/>
              <a:pPr/>
              <a:t>10/31/2013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
        <p:nvSpPr>
          <p:cNvPr id="20" name="TextBox 19"/>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2" name="TextBox 21"/>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latin typeface="Arial"/>
              </a:rPr>
              <a:t>”</a:t>
            </a:r>
            <a:endParaRPr lang="en-US" dirty="0">
              <a:solidFill>
                <a:schemeClr val="accent1">
                  <a:lumMod val="60000"/>
                  <a:lumOff val="40000"/>
                </a:schemeClr>
              </a:solidFill>
              <a:latin typeface="Arial"/>
            </a:endParaRPr>
          </a:p>
        </p:txBody>
      </p:sp>
    </p:spTree>
    <p:extLst>
      <p:ext uri="{BB962C8B-B14F-4D97-AF65-F5344CB8AC3E}">
        <p14:creationId xmlns:p14="http://schemas.microsoft.com/office/powerpoint/2010/main" val="292626880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Карточка имени">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ru-RU" smtClean="0"/>
              <a:t>Образец заголовка</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B61BEF0D-F0BB-DE4B-95CE-6DB70DBA9567}" type="datetimeFigureOut">
              <a:rPr lang="en-US" smtClean="0"/>
              <a:pPr/>
              <a:t>10/31/2013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22134658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Цитата карточки имени">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ru-RU" smtClean="0"/>
              <a:t>Образец заголовка</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ru-RU" smtClean="0"/>
              <a:t>Образец текста</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B61BEF0D-F0BB-DE4B-95CE-6DB70DBA9567}" type="datetimeFigureOut">
              <a:rPr lang="en-US" smtClean="0"/>
              <a:pPr/>
              <a:t>10/31/2013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188042473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Истина или ложь">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ru-RU" smtClean="0"/>
              <a:t>Образец заголовка</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ru-RU" smtClean="0"/>
              <a:t>Образец текста</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B61BEF0D-F0BB-DE4B-95CE-6DB70DBA9567}" type="datetimeFigureOut">
              <a:rPr lang="en-US" smtClean="0"/>
              <a:pPr/>
              <a:t>10/31/2013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57528747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Vertical Text Placeholder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55C6B4A9-1611-4792-9094-5F34BCA07E0B}" type="datetimeFigureOut">
              <a:rPr lang="en-US" smtClean="0"/>
              <a:t>10/31/2013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9333C77-0158-454C-844F-B7AB9BD7DAD4}" type="slidenum">
              <a:rPr lang="en-US" smtClean="0"/>
              <a:t>‹#›</a:t>
            </a:fld>
            <a:endParaRPr lang="en-US" dirty="0"/>
          </a:p>
        </p:txBody>
      </p:sp>
    </p:spTree>
    <p:extLst>
      <p:ext uri="{BB962C8B-B14F-4D97-AF65-F5344CB8AC3E}">
        <p14:creationId xmlns:p14="http://schemas.microsoft.com/office/powerpoint/2010/main" val="191129367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ru-RU" smtClean="0"/>
              <a:t>Образец заголовка</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10/31/2013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81239611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ru-RU" smtClean="0"/>
              <a:t>Образец заголовка</a:t>
            </a:r>
            <a:endParaRPr lang="en-US" dirty="0"/>
          </a:p>
        </p:txBody>
      </p:sp>
      <p:sp>
        <p:nvSpPr>
          <p:cNvPr id="3" name="Content Placeholder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10/31/2013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413370362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ru-RU" smtClean="0"/>
              <a:t>Образец заголовка</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B61BEF0D-F0BB-DE4B-95CE-6DB70DBA9567}" type="datetimeFigureOut">
              <a:rPr lang="en-US" smtClean="0"/>
              <a:pPr/>
              <a:t>10/31/2013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4389140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Date Placeholder 4"/>
          <p:cNvSpPr>
            <a:spLocks noGrp="1"/>
          </p:cNvSpPr>
          <p:nvPr>
            <p:ph type="dt" sz="half" idx="10"/>
          </p:nvPr>
        </p:nvSpPr>
        <p:spPr/>
        <p:txBody>
          <a:bodyPr/>
          <a:lstStyle/>
          <a:p>
            <a:fld id="{EB712588-04B1-427B-82EE-E8DB90309F08}" type="datetimeFigureOut">
              <a:rPr lang="en-US" smtClean="0"/>
              <a:t>10/31/2013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FF9F0C5-380F-41C2-899A-BAC0F0927E16}" type="slidenum">
              <a:rPr lang="en-US" smtClean="0"/>
              <a:t>‹#›</a:t>
            </a:fld>
            <a:endParaRPr lang="en-US" dirty="0"/>
          </a:p>
        </p:txBody>
      </p:sp>
    </p:spTree>
    <p:extLst>
      <p:ext uri="{BB962C8B-B14F-4D97-AF65-F5344CB8AC3E}">
        <p14:creationId xmlns:p14="http://schemas.microsoft.com/office/powerpoint/2010/main" val="203997948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ru-RU" smtClean="0"/>
              <a:t>Образец заголовка</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smtClean="0"/>
              <a:pPr/>
              <a:t>10/31/2013</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9529498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ru-RU" smtClean="0"/>
              <a:t>Образец заголовка</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smtClean="0"/>
              <a:pPr/>
              <a:t>10/31/2013</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88639887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smtClean="0"/>
              <a:pPr/>
              <a:t>10/31/2013</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49499099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ru-RU" smtClean="0"/>
              <a:t>Образец заголовка</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ru-RU" smtClean="0"/>
              <a:t>Образец текста</a:t>
            </a:r>
          </a:p>
        </p:txBody>
      </p:sp>
      <p:sp>
        <p:nvSpPr>
          <p:cNvPr id="5" name="Date Placeholder 4"/>
          <p:cNvSpPr>
            <a:spLocks noGrp="1"/>
          </p:cNvSpPr>
          <p:nvPr>
            <p:ph type="dt" sz="half" idx="10"/>
          </p:nvPr>
        </p:nvSpPr>
        <p:spPr/>
        <p:txBody>
          <a:bodyPr/>
          <a:lstStyle/>
          <a:p>
            <a:fld id="{42A54C80-263E-416B-A8E0-580EDEADCBDC}" type="datetimeFigureOut">
              <a:rPr lang="en-US" smtClean="0"/>
              <a:t>10/31/2013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19954A3-9DFD-4C44-94BA-B95130A3BA1C}" type="slidenum">
              <a:rPr lang="en-US" smtClean="0"/>
              <a:t>‹#›</a:t>
            </a:fld>
            <a:endParaRPr lang="en-US" dirty="0"/>
          </a:p>
        </p:txBody>
      </p:sp>
    </p:spTree>
    <p:extLst>
      <p:ext uri="{BB962C8B-B14F-4D97-AF65-F5344CB8AC3E}">
        <p14:creationId xmlns:p14="http://schemas.microsoft.com/office/powerpoint/2010/main" val="317520758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ru-RU" smtClean="0"/>
              <a:t>Образец заголовка</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ru-RU" smtClean="0"/>
              <a:t>Вставка рисунка</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B61BEF0D-F0BB-DE4B-95CE-6DB70DBA9567}" type="datetimeFigureOut">
              <a:rPr lang="en-US" smtClean="0"/>
              <a:pPr/>
              <a:t>10/31/2013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93577136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ru-RU" smtClean="0"/>
              <a:t>Образец заголовка</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B61BEF0D-F0BB-DE4B-95CE-6DB70DBA9567}" type="datetimeFigureOut">
              <a:rPr lang="en-US" smtClean="0"/>
              <a:pPr/>
              <a:t>10/31/2013</a:t>
            </a:fld>
            <a:endParaRPr lang="en-US" dirty="0"/>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520036947"/>
      </p:ext>
    </p:extLst>
  </p:cSld>
  <p:clrMap bg1="lt1" tx1="dk1" bg2="lt2" tx2="dk2" accent1="accent1" accent2="accent2" accent3="accent3" accent4="accent4" accent5="accent5" accent6="accent6" hlink="hlink" folHlink="folHlink"/>
  <p:sldLayoutIdLst>
    <p:sldLayoutId id="2147483801" r:id="rId1"/>
    <p:sldLayoutId id="2147483802" r:id="rId2"/>
    <p:sldLayoutId id="2147483803" r:id="rId3"/>
    <p:sldLayoutId id="2147483804" r:id="rId4"/>
    <p:sldLayoutId id="2147483805" r:id="rId5"/>
    <p:sldLayoutId id="2147483806" r:id="rId6"/>
    <p:sldLayoutId id="2147483807" r:id="rId7"/>
    <p:sldLayoutId id="2147483808" r:id="rId8"/>
    <p:sldLayoutId id="2147483809" r:id="rId9"/>
    <p:sldLayoutId id="2147483810" r:id="rId10"/>
    <p:sldLayoutId id="2147483811" r:id="rId11"/>
    <p:sldLayoutId id="2147483812" r:id="rId12"/>
    <p:sldLayoutId id="2147483813" r:id="rId13"/>
    <p:sldLayoutId id="2147483814" r:id="rId14"/>
    <p:sldLayoutId id="2147483815" r:id="rId15"/>
    <p:sldLayoutId id="2147483816"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6.xml"/><Relationship Id="rId4" Type="http://schemas.openxmlformats.org/officeDocument/2006/relationships/image" Target="../media/image3.jpeg"/></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7" Type="http://schemas.openxmlformats.org/officeDocument/2006/relationships/image" Target="../media/image8.jpeg"/><Relationship Id="rId2" Type="http://schemas.openxmlformats.org/officeDocument/2006/relationships/notesSlide" Target="../notesSlides/notesSlide1.xml"/><Relationship Id="rId1" Type="http://schemas.openxmlformats.org/officeDocument/2006/relationships/slideLayout" Target="../slideLayouts/slideLayout6.xml"/><Relationship Id="rId6" Type="http://schemas.openxmlformats.org/officeDocument/2006/relationships/image" Target="../media/image7.jpeg"/><Relationship Id="rId5" Type="http://schemas.openxmlformats.org/officeDocument/2006/relationships/image" Target="../media/image6.jpeg"/><Relationship Id="rId4" Type="http://schemas.openxmlformats.org/officeDocument/2006/relationships/image" Target="../media/image5.jpe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6.jpeg"/><Relationship Id="rId1" Type="http://schemas.openxmlformats.org/officeDocument/2006/relationships/slideLayout" Target="../slideLayouts/slideLayout6.xml"/><Relationship Id="rId6" Type="http://schemas.openxmlformats.org/officeDocument/2006/relationships/image" Target="../media/image12.jpeg"/><Relationship Id="rId5" Type="http://schemas.openxmlformats.org/officeDocument/2006/relationships/image" Target="../media/image11.jpeg"/><Relationship Id="rId4" Type="http://schemas.openxmlformats.org/officeDocument/2006/relationships/image" Target="../media/image10.jpeg"/></Relationships>
</file>

<file path=ppt/slides/_rels/slide7.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2241483" y="1239592"/>
            <a:ext cx="8915399" cy="3654380"/>
          </a:xfrm>
        </p:spPr>
        <p:txBody>
          <a:bodyPr anchor="t">
            <a:normAutofit/>
          </a:bodyPr>
          <a:lstStyle/>
          <a:p>
            <a:r>
              <a:rPr lang="kk-KZ" sz="8800" dirty="0" smtClean="0">
                <a:solidFill>
                  <a:srgbClr val="002060"/>
                </a:solidFill>
              </a:rPr>
              <a:t>Тақырыбы:</a:t>
            </a:r>
            <a:br>
              <a:rPr lang="kk-KZ" sz="8800" dirty="0" smtClean="0">
                <a:solidFill>
                  <a:srgbClr val="002060"/>
                </a:solidFill>
              </a:rPr>
            </a:br>
            <a:r>
              <a:rPr lang="en-US" sz="8800" dirty="0" smtClean="0">
                <a:solidFill>
                  <a:srgbClr val="002060"/>
                </a:solidFill>
              </a:rPr>
              <a:t>Omar‘s album.</a:t>
            </a:r>
            <a:endParaRPr lang="ru-RU" sz="8800" dirty="0">
              <a:solidFill>
                <a:srgbClr val="002060"/>
              </a:solidFill>
            </a:endParaRPr>
          </a:p>
        </p:txBody>
      </p:sp>
      <p:sp>
        <p:nvSpPr>
          <p:cNvPr id="3" name="TextBox 2"/>
          <p:cNvSpPr txBox="1"/>
          <p:nvPr/>
        </p:nvSpPr>
        <p:spPr>
          <a:xfrm>
            <a:off x="1120462" y="450761"/>
            <a:ext cx="5291833" cy="923330"/>
          </a:xfrm>
          <a:prstGeom prst="rect">
            <a:avLst/>
          </a:prstGeom>
          <a:noFill/>
        </p:spPr>
        <p:txBody>
          <a:bodyPr wrap="none" rtlCol="0">
            <a:spAutoFit/>
          </a:bodyPr>
          <a:lstStyle/>
          <a:p>
            <a:r>
              <a:rPr lang="kk-KZ" dirty="0" smtClean="0"/>
              <a:t>«Бекітемін»</a:t>
            </a:r>
          </a:p>
          <a:p>
            <a:r>
              <a:rPr lang="kk-KZ" dirty="0" smtClean="0"/>
              <a:t>Мектеп директоры                    С.Имуханбетова</a:t>
            </a:r>
          </a:p>
          <a:p>
            <a:r>
              <a:rPr lang="kk-KZ" dirty="0" smtClean="0"/>
              <a:t>«  » қазан 2013 жыл.</a:t>
            </a:r>
            <a:endParaRPr lang="ru-RU" dirty="0"/>
          </a:p>
        </p:txBody>
      </p:sp>
    </p:spTree>
    <p:extLst>
      <p:ext uri="{BB962C8B-B14F-4D97-AF65-F5344CB8AC3E}">
        <p14:creationId xmlns:p14="http://schemas.microsoft.com/office/powerpoint/2010/main" val="235280014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kk-KZ" dirty="0" smtClean="0">
                <a:solidFill>
                  <a:srgbClr val="002060"/>
                </a:solidFill>
                <a:latin typeface="Times New Roman" panose="02020603050405020304" pitchFamily="18" charset="0"/>
                <a:cs typeface="Times New Roman" panose="02020603050405020304" pitchFamily="18" charset="0"/>
              </a:rPr>
              <a:t>Жалпы мақсаттар</a:t>
            </a:r>
            <a:r>
              <a:rPr lang="kk-KZ" sz="2000" dirty="0" smtClean="0">
                <a:solidFill>
                  <a:srgbClr val="002060"/>
                </a:solidFill>
                <a:latin typeface="Times New Roman" panose="02020603050405020304" pitchFamily="18" charset="0"/>
                <a:cs typeface="Times New Roman" panose="02020603050405020304" pitchFamily="18" charset="0"/>
              </a:rPr>
              <a:t>: жануарлар әлемі туралы</a:t>
            </a:r>
            <a:r>
              <a:rPr lang="kk-KZ" sz="1800" dirty="0" smtClean="0">
                <a:solidFill>
                  <a:srgbClr val="002060"/>
                </a:solidFill>
                <a:latin typeface="Times New Roman" panose="02020603050405020304" pitchFamily="18" charset="0"/>
                <a:cs typeface="Times New Roman" panose="02020603050405020304" pitchFamily="18" charset="0"/>
              </a:rPr>
              <a:t> </a:t>
            </a:r>
            <a:r>
              <a:rPr lang="kk-KZ" sz="1800" dirty="0">
                <a:solidFill>
                  <a:srgbClr val="002060"/>
                </a:solidFill>
                <a:latin typeface="Times New Roman" panose="02020603050405020304" pitchFamily="18" charset="0"/>
                <a:cs typeface="Times New Roman" panose="02020603050405020304" pitchFamily="18" charset="0"/>
              </a:rPr>
              <a:t>тақырыпты </a:t>
            </a:r>
            <a:r>
              <a:rPr lang="kk-KZ" sz="1800" dirty="0" smtClean="0">
                <a:solidFill>
                  <a:srgbClr val="002060"/>
                </a:solidFill>
                <a:latin typeface="Times New Roman" panose="02020603050405020304" pitchFamily="18" charset="0"/>
                <a:cs typeface="Times New Roman" panose="02020603050405020304" pitchFamily="18" charset="0"/>
              </a:rPr>
              <a:t>пысықтай </a:t>
            </a:r>
            <a:r>
              <a:rPr lang="kk-KZ" sz="1800" dirty="0">
                <a:solidFill>
                  <a:srgbClr val="002060"/>
                </a:solidFill>
                <a:latin typeface="Times New Roman" panose="02020603050405020304" pitchFamily="18" charset="0"/>
                <a:cs typeface="Times New Roman" panose="02020603050405020304" pitchFamily="18" charset="0"/>
              </a:rPr>
              <a:t>отырып, </a:t>
            </a:r>
            <a:r>
              <a:rPr lang="kk-KZ" sz="1800" dirty="0" smtClean="0">
                <a:solidFill>
                  <a:srgbClr val="002060"/>
                </a:solidFill>
                <a:latin typeface="Times New Roman" panose="02020603050405020304" pitchFamily="18" charset="0"/>
                <a:cs typeface="Times New Roman" panose="02020603050405020304" pitchFamily="18" charset="0"/>
              </a:rPr>
              <a:t>киттер </a:t>
            </a:r>
            <a:r>
              <a:rPr lang="kk-KZ" sz="1800" dirty="0">
                <a:solidFill>
                  <a:srgbClr val="002060"/>
                </a:solidFill>
                <a:latin typeface="Times New Roman" panose="02020603050405020304" pitchFamily="18" charset="0"/>
                <a:cs typeface="Times New Roman" panose="02020603050405020304" pitchFamily="18" charset="0"/>
              </a:rPr>
              <a:t>туралы оқып, білу; жаңа сөздердің оқылуы мен жазылуын </a:t>
            </a:r>
            <a:r>
              <a:rPr lang="kk-KZ" sz="1800" dirty="0" smtClean="0">
                <a:solidFill>
                  <a:srgbClr val="002060"/>
                </a:solidFill>
                <a:latin typeface="Times New Roman" panose="02020603050405020304" pitchFamily="18" charset="0"/>
                <a:cs typeface="Times New Roman" panose="02020603050405020304" pitchFamily="18" charset="0"/>
              </a:rPr>
              <a:t>үйрену, оларды диалог және монологта қолдану; арнайы және жалпы </a:t>
            </a:r>
            <a:r>
              <a:rPr lang="kk-KZ" sz="1800" dirty="0">
                <a:solidFill>
                  <a:srgbClr val="002060"/>
                </a:solidFill>
                <a:latin typeface="Times New Roman" panose="02020603050405020304" pitchFamily="18" charset="0"/>
                <a:cs typeface="Times New Roman" panose="02020603050405020304" pitchFamily="18" charset="0"/>
              </a:rPr>
              <a:t>сұрақтарды дұрыс құрып, сұрақтарға жауап беру.</a:t>
            </a:r>
            <a:r>
              <a:rPr lang="kk-KZ" sz="2000" dirty="0" smtClean="0">
                <a:solidFill>
                  <a:srgbClr val="002060"/>
                </a:solidFill>
                <a:latin typeface="Times New Roman" panose="02020603050405020304" pitchFamily="18" charset="0"/>
                <a:cs typeface="Times New Roman" panose="02020603050405020304" pitchFamily="18" charset="0"/>
              </a:rPr>
              <a:t> </a:t>
            </a:r>
            <a:r>
              <a:rPr lang="kk-KZ" sz="2000" dirty="0">
                <a:solidFill>
                  <a:srgbClr val="002060"/>
                </a:solidFill>
                <a:latin typeface="Times New Roman" panose="02020603050405020304" pitchFamily="18" charset="0"/>
                <a:cs typeface="Times New Roman" panose="02020603050405020304" pitchFamily="18" charset="0"/>
              </a:rPr>
              <a:t>Әр түрлі модульдерді қолдана отырып, сабаққа қызығушылықтарын арттыру; оқу жүйелігін қалыптастыру; өзіндік </a:t>
            </a:r>
            <a:r>
              <a:rPr lang="kk-KZ" sz="2000" dirty="0" smtClean="0">
                <a:solidFill>
                  <a:srgbClr val="002060"/>
                </a:solidFill>
                <a:latin typeface="Times New Roman" panose="02020603050405020304" pitchFamily="18" charset="0"/>
                <a:cs typeface="Times New Roman" panose="02020603050405020304" pitchFamily="18" charset="0"/>
              </a:rPr>
              <a:t>жұмыс, жұптық жұмыс </a:t>
            </a:r>
            <a:r>
              <a:rPr lang="kk-KZ" sz="2000" dirty="0">
                <a:solidFill>
                  <a:srgbClr val="002060"/>
                </a:solidFill>
                <a:latin typeface="Times New Roman" panose="02020603050405020304" pitchFamily="18" charset="0"/>
                <a:cs typeface="Times New Roman" panose="02020603050405020304" pitchFamily="18" charset="0"/>
              </a:rPr>
              <a:t>жасау </a:t>
            </a:r>
            <a:r>
              <a:rPr lang="kk-KZ" sz="2000" dirty="0" smtClean="0">
                <a:solidFill>
                  <a:srgbClr val="002060"/>
                </a:solidFill>
                <a:latin typeface="Times New Roman" panose="02020603050405020304" pitchFamily="18" charset="0"/>
                <a:cs typeface="Times New Roman" panose="02020603050405020304" pitchFamily="18" charset="0"/>
              </a:rPr>
              <a:t>және </a:t>
            </a:r>
            <a:r>
              <a:rPr lang="kk-KZ" sz="2000" dirty="0">
                <a:solidFill>
                  <a:srgbClr val="002060"/>
                </a:solidFill>
                <a:latin typeface="Times New Roman" panose="02020603050405020304" pitchFamily="18" charset="0"/>
                <a:cs typeface="Times New Roman" panose="02020603050405020304" pitchFamily="18" charset="0"/>
              </a:rPr>
              <a:t>топта </a:t>
            </a:r>
            <a:r>
              <a:rPr lang="kk-KZ" sz="2000" dirty="0" smtClean="0">
                <a:solidFill>
                  <a:srgbClr val="002060"/>
                </a:solidFill>
                <a:latin typeface="Times New Roman" panose="02020603050405020304" pitchFamily="18" charset="0"/>
                <a:cs typeface="Times New Roman" panose="02020603050405020304" pitchFamily="18" charset="0"/>
              </a:rPr>
              <a:t>пікірін дәлелдеуге </a:t>
            </a:r>
            <a:r>
              <a:rPr lang="kk-KZ" sz="2000" dirty="0">
                <a:solidFill>
                  <a:srgbClr val="002060"/>
                </a:solidFill>
                <a:latin typeface="Times New Roman" panose="02020603050405020304" pitchFamily="18" charset="0"/>
                <a:cs typeface="Times New Roman" panose="02020603050405020304" pitchFamily="18" charset="0"/>
              </a:rPr>
              <a:t>бағыт-бағдар беру. </a:t>
            </a:r>
            <a:r>
              <a:rPr lang="kk-KZ" sz="2000" dirty="0" smtClean="0">
                <a:solidFill>
                  <a:srgbClr val="002060"/>
                </a:solidFill>
                <a:latin typeface="Times New Roman" panose="02020603050405020304" pitchFamily="18" charset="0"/>
                <a:cs typeface="Times New Roman" panose="02020603050405020304" pitchFamily="18" charset="0"/>
              </a:rPr>
              <a:t/>
            </a:r>
            <a:br>
              <a:rPr lang="kk-KZ" sz="2000" dirty="0" smtClean="0">
                <a:solidFill>
                  <a:srgbClr val="002060"/>
                </a:solidFill>
                <a:latin typeface="Times New Roman" panose="02020603050405020304" pitchFamily="18" charset="0"/>
                <a:cs typeface="Times New Roman" panose="02020603050405020304" pitchFamily="18" charset="0"/>
              </a:rPr>
            </a:br>
            <a:r>
              <a:rPr lang="kk-KZ" sz="2000" dirty="0">
                <a:latin typeface="Times New Roman" panose="02020603050405020304" pitchFamily="18" charset="0"/>
                <a:cs typeface="Times New Roman" panose="02020603050405020304" pitchFamily="18" charset="0"/>
              </a:rPr>
              <a:t/>
            </a:r>
            <a:br>
              <a:rPr lang="kk-KZ" sz="2000" dirty="0">
                <a:latin typeface="Times New Roman" panose="02020603050405020304" pitchFamily="18" charset="0"/>
                <a:cs typeface="Times New Roman" panose="02020603050405020304" pitchFamily="18" charset="0"/>
              </a:rPr>
            </a:br>
            <a:r>
              <a:rPr lang="kk-KZ" sz="2000" dirty="0" smtClean="0">
                <a:latin typeface="Times New Roman" panose="02020603050405020304" pitchFamily="18" charset="0"/>
                <a:cs typeface="Times New Roman" panose="02020603050405020304" pitchFamily="18" charset="0"/>
              </a:rPr>
              <a:t/>
            </a:r>
            <a:br>
              <a:rPr lang="kk-KZ" sz="2000" dirty="0" smtClean="0">
                <a:latin typeface="Times New Roman" panose="02020603050405020304" pitchFamily="18" charset="0"/>
                <a:cs typeface="Times New Roman" panose="02020603050405020304" pitchFamily="18" charset="0"/>
              </a:rPr>
            </a:br>
            <a:r>
              <a:rPr lang="kk-KZ" dirty="0" smtClean="0">
                <a:solidFill>
                  <a:srgbClr val="002060"/>
                </a:solidFill>
                <a:latin typeface="Times New Roman" panose="02020603050405020304" pitchFamily="18" charset="0"/>
                <a:cs typeface="Times New Roman" panose="02020603050405020304" pitchFamily="18" charset="0"/>
              </a:rPr>
              <a:t>Оқыту нәтижелері: </a:t>
            </a:r>
            <a:r>
              <a:rPr lang="kk-KZ" sz="2000" dirty="0" smtClean="0">
                <a:solidFill>
                  <a:srgbClr val="002060"/>
                </a:solidFill>
                <a:latin typeface="Times New Roman" panose="02020603050405020304" pitchFamily="18" charset="0"/>
                <a:cs typeface="Times New Roman" panose="02020603050405020304" pitchFamily="18" charset="0"/>
              </a:rPr>
              <a:t>ағылшын тілінде киттер туралы әңгімелей алады. Олардың сипаты, тіршілігі, мекені туралы біледі. </a:t>
            </a:r>
            <a:br>
              <a:rPr lang="kk-KZ" sz="2000" dirty="0" smtClean="0">
                <a:solidFill>
                  <a:srgbClr val="002060"/>
                </a:solidFill>
                <a:latin typeface="Times New Roman" panose="02020603050405020304" pitchFamily="18" charset="0"/>
                <a:cs typeface="Times New Roman" panose="02020603050405020304" pitchFamily="18" charset="0"/>
              </a:rPr>
            </a:br>
            <a:r>
              <a:rPr lang="kk-KZ" sz="2000" dirty="0">
                <a:solidFill>
                  <a:srgbClr val="002060"/>
                </a:solidFill>
                <a:latin typeface="Times New Roman" panose="02020603050405020304" pitchFamily="18" charset="0"/>
                <a:cs typeface="Times New Roman" panose="02020603050405020304" pitchFamily="18" charset="0"/>
              </a:rPr>
              <a:t/>
            </a:r>
            <a:br>
              <a:rPr lang="kk-KZ" sz="2000" dirty="0">
                <a:solidFill>
                  <a:srgbClr val="002060"/>
                </a:solidFill>
                <a:latin typeface="Times New Roman" panose="02020603050405020304" pitchFamily="18" charset="0"/>
                <a:cs typeface="Times New Roman" panose="02020603050405020304" pitchFamily="18" charset="0"/>
              </a:rPr>
            </a:br>
            <a:r>
              <a:rPr lang="kk-KZ" dirty="0" smtClean="0">
                <a:solidFill>
                  <a:srgbClr val="002060"/>
                </a:solidFill>
                <a:latin typeface="Times New Roman" panose="02020603050405020304" pitchFamily="18" charset="0"/>
                <a:cs typeface="Times New Roman" panose="02020603050405020304" pitchFamily="18" charset="0"/>
              </a:rPr>
              <a:t>Міндеттер: </a:t>
            </a:r>
            <a:r>
              <a:rPr lang="kk-KZ" sz="2000" dirty="0">
                <a:solidFill>
                  <a:srgbClr val="002060"/>
                </a:solidFill>
                <a:latin typeface="Times New Roman" panose="02020603050405020304" pitchFamily="18" charset="0"/>
                <a:cs typeface="Times New Roman" panose="02020603050405020304" pitchFamily="18" charset="0"/>
              </a:rPr>
              <a:t>ш</a:t>
            </a:r>
            <a:r>
              <a:rPr lang="kk-KZ" sz="2000" dirty="0" smtClean="0">
                <a:solidFill>
                  <a:srgbClr val="002060"/>
                </a:solidFill>
                <a:latin typeface="Times New Roman" panose="02020603050405020304" pitchFamily="18" charset="0"/>
                <a:cs typeface="Times New Roman" panose="02020603050405020304" pitchFamily="18" charset="0"/>
              </a:rPr>
              <a:t>ығармашылықпен </a:t>
            </a:r>
            <a:r>
              <a:rPr lang="kk-KZ" sz="2000" dirty="0">
                <a:solidFill>
                  <a:srgbClr val="002060"/>
                </a:solidFill>
                <a:latin typeface="Times New Roman" panose="02020603050405020304" pitchFamily="18" charset="0"/>
                <a:cs typeface="Times New Roman" panose="02020603050405020304" pitchFamily="18" charset="0"/>
              </a:rPr>
              <a:t>жұмыс </a:t>
            </a:r>
            <a:r>
              <a:rPr lang="kk-KZ" sz="2000" dirty="0" smtClean="0">
                <a:solidFill>
                  <a:srgbClr val="002060"/>
                </a:solidFill>
                <a:latin typeface="Times New Roman" panose="02020603050405020304" pitchFamily="18" charset="0"/>
                <a:cs typeface="Times New Roman" panose="02020603050405020304" pitchFamily="18" charset="0"/>
              </a:rPr>
              <a:t>жасай </a:t>
            </a:r>
            <a:r>
              <a:rPr lang="kk-KZ" sz="2000" dirty="0">
                <a:solidFill>
                  <a:srgbClr val="002060"/>
                </a:solidFill>
                <a:latin typeface="Times New Roman" panose="02020603050405020304" pitchFamily="18" charset="0"/>
                <a:cs typeface="Times New Roman" panose="02020603050405020304" pitchFamily="18" charset="0"/>
              </a:rPr>
              <a:t>отырып, сөздік қорын молайтады, </a:t>
            </a:r>
            <a:r>
              <a:rPr lang="kk-KZ" sz="2000" dirty="0" smtClean="0">
                <a:solidFill>
                  <a:srgbClr val="002060"/>
                </a:solidFill>
                <a:latin typeface="Times New Roman" panose="02020603050405020304" pitchFamily="18" charset="0"/>
                <a:cs typeface="Times New Roman" panose="02020603050405020304" pitchFamily="18" charset="0"/>
              </a:rPr>
              <a:t>киттер туралы ағылшын тілінде әңгімелейді.</a:t>
            </a:r>
            <a:br>
              <a:rPr lang="kk-KZ" sz="2000" dirty="0" smtClean="0">
                <a:solidFill>
                  <a:srgbClr val="002060"/>
                </a:solidFill>
                <a:latin typeface="Times New Roman" panose="02020603050405020304" pitchFamily="18" charset="0"/>
                <a:cs typeface="Times New Roman" panose="02020603050405020304" pitchFamily="18" charset="0"/>
              </a:rPr>
            </a:br>
            <a:r>
              <a:rPr lang="kk-KZ" sz="2000" dirty="0">
                <a:solidFill>
                  <a:srgbClr val="002060"/>
                </a:solidFill>
                <a:latin typeface="Times New Roman" panose="02020603050405020304" pitchFamily="18" charset="0"/>
                <a:cs typeface="Times New Roman" panose="02020603050405020304" pitchFamily="18" charset="0"/>
              </a:rPr>
              <a:t/>
            </a:r>
            <a:br>
              <a:rPr lang="kk-KZ" sz="2000" dirty="0">
                <a:solidFill>
                  <a:srgbClr val="002060"/>
                </a:solidFill>
                <a:latin typeface="Times New Roman" panose="02020603050405020304" pitchFamily="18" charset="0"/>
                <a:cs typeface="Times New Roman" panose="02020603050405020304" pitchFamily="18" charset="0"/>
              </a:rPr>
            </a:br>
            <a:r>
              <a:rPr lang="kk-KZ" dirty="0" smtClean="0">
                <a:solidFill>
                  <a:srgbClr val="002060"/>
                </a:solidFill>
                <a:latin typeface="Times New Roman" panose="02020603050405020304" pitchFamily="18" charset="0"/>
                <a:cs typeface="Times New Roman" panose="02020603050405020304" pitchFamily="18" charset="0"/>
              </a:rPr>
              <a:t>Негізгі дерек көздер: </a:t>
            </a:r>
            <a:r>
              <a:rPr lang="kk-KZ" sz="2000" dirty="0" smtClean="0">
                <a:solidFill>
                  <a:srgbClr val="002060"/>
                </a:solidFill>
                <a:latin typeface="Times New Roman" panose="02020603050405020304" pitchFamily="18" charset="0"/>
                <a:cs typeface="Times New Roman" panose="02020603050405020304" pitchFamily="18" charset="0"/>
              </a:rPr>
              <a:t>проектор, </a:t>
            </a:r>
            <a:r>
              <a:rPr lang="kk-KZ" sz="2000" dirty="0">
                <a:solidFill>
                  <a:srgbClr val="002060"/>
                </a:solidFill>
                <a:latin typeface="Times New Roman" panose="02020603050405020304" pitchFamily="18" charset="0"/>
                <a:cs typeface="Times New Roman" panose="02020603050405020304" pitchFamily="18" charset="0"/>
              </a:rPr>
              <a:t>үнтаспаға жазылған </a:t>
            </a:r>
            <a:r>
              <a:rPr lang="kk-KZ" sz="2000" dirty="0" smtClean="0">
                <a:solidFill>
                  <a:srgbClr val="002060"/>
                </a:solidFill>
                <a:latin typeface="Times New Roman" panose="02020603050405020304" pitchFamily="18" charset="0"/>
                <a:cs typeface="Times New Roman" panose="02020603050405020304" pitchFamily="18" charset="0"/>
              </a:rPr>
              <a:t>жаңа сөздер</a:t>
            </a:r>
            <a:r>
              <a:rPr lang="kk-KZ" sz="2000" dirty="0">
                <a:solidFill>
                  <a:srgbClr val="002060"/>
                </a:solidFill>
                <a:latin typeface="Times New Roman" panose="02020603050405020304" pitchFamily="18" charset="0"/>
                <a:cs typeface="Times New Roman" panose="02020603050405020304" pitchFamily="18" charset="0"/>
              </a:rPr>
              <a:t>, </a:t>
            </a:r>
            <a:r>
              <a:rPr lang="kk-KZ" sz="2000" dirty="0" smtClean="0">
                <a:solidFill>
                  <a:srgbClr val="002060"/>
                </a:solidFill>
                <a:latin typeface="Times New Roman" panose="02020603050405020304" pitchFamily="18" charset="0"/>
                <a:cs typeface="Times New Roman" panose="02020603050405020304" pitchFamily="18" charset="0"/>
              </a:rPr>
              <a:t>постерлер, маркерлер, </a:t>
            </a:r>
            <a:r>
              <a:rPr lang="kk-KZ" sz="2000" dirty="0">
                <a:solidFill>
                  <a:srgbClr val="002060"/>
                </a:solidFill>
                <a:latin typeface="Times New Roman" panose="02020603050405020304" pitchFamily="18" charset="0"/>
                <a:cs typeface="Times New Roman" panose="02020603050405020304" pitchFamily="18" charset="0"/>
              </a:rPr>
              <a:t>стикер, </a:t>
            </a:r>
            <a:r>
              <a:rPr lang="kk-KZ" sz="2000" dirty="0" smtClean="0">
                <a:solidFill>
                  <a:srgbClr val="002060"/>
                </a:solidFill>
                <a:latin typeface="Times New Roman" panose="02020603050405020304" pitchFamily="18" charset="0"/>
                <a:cs typeface="Times New Roman" panose="02020603050405020304" pitchFamily="18" charset="0"/>
              </a:rPr>
              <a:t>жануарлардың суретері, үлестірме: бағалау парақшалары.</a:t>
            </a:r>
            <a:r>
              <a:rPr lang="ru-RU" sz="2000" dirty="0">
                <a:solidFill>
                  <a:srgbClr val="002060"/>
                </a:solidFill>
                <a:latin typeface="Times New Roman" panose="02020603050405020304" pitchFamily="18" charset="0"/>
                <a:cs typeface="Times New Roman" panose="02020603050405020304" pitchFamily="18" charset="0"/>
              </a:rPr>
              <a:t/>
            </a:r>
            <a:br>
              <a:rPr lang="ru-RU" sz="2000" dirty="0">
                <a:solidFill>
                  <a:srgbClr val="002060"/>
                </a:solidFill>
                <a:latin typeface="Times New Roman" panose="02020603050405020304" pitchFamily="18" charset="0"/>
                <a:cs typeface="Times New Roman" panose="02020603050405020304" pitchFamily="18" charset="0"/>
              </a:rPr>
            </a:br>
            <a:endParaRPr lang="ru-RU" sz="2000" dirty="0">
              <a:solidFill>
                <a:srgbClr val="00206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5243994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a:xfrm>
            <a:off x="875763" y="1412776"/>
            <a:ext cx="1343165" cy="4565512"/>
          </a:xfrm>
        </p:spPr>
        <p:txBody>
          <a:bodyPr vert="vert270">
            <a:noAutofit/>
          </a:bodyPr>
          <a:lstStyle/>
          <a:p>
            <a:r>
              <a:rPr lang="kk-KZ" sz="5400" dirty="0" smtClean="0">
                <a:solidFill>
                  <a:srgbClr val="FF0000"/>
                </a:solidFill>
                <a:latin typeface="Times New Roman" pitchFamily="18" charset="0"/>
                <a:cs typeface="Times New Roman" pitchFamily="18" charset="0"/>
              </a:rPr>
              <a:t>Ағылшын тілі</a:t>
            </a:r>
            <a:endParaRPr lang="ru-RU" sz="5400" dirty="0">
              <a:solidFill>
                <a:srgbClr val="FF0000"/>
              </a:solidFill>
              <a:latin typeface="Times New Roman" pitchFamily="18" charset="0"/>
              <a:cs typeface="Times New Roman" pitchFamily="18" charset="0"/>
            </a:endParaRPr>
          </a:p>
        </p:txBody>
      </p:sp>
      <p:sp>
        <p:nvSpPr>
          <p:cNvPr id="5" name="Стрелка вправо 4"/>
          <p:cNvSpPr/>
          <p:nvPr/>
        </p:nvSpPr>
        <p:spPr>
          <a:xfrm>
            <a:off x="1687134" y="2878693"/>
            <a:ext cx="1726892" cy="1440160"/>
          </a:xfrm>
          <a:prstGeom prst="rightArrow">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k-KZ" sz="2000" b="1" dirty="0" smtClean="0">
                <a:solidFill>
                  <a:schemeClr val="tx1"/>
                </a:solidFill>
                <a:latin typeface="Times New Roman" pitchFamily="18" charset="0"/>
                <a:cs typeface="Times New Roman" pitchFamily="18" charset="0"/>
              </a:rPr>
              <a:t>Білу</a:t>
            </a:r>
            <a:endParaRPr lang="ru-RU" sz="2000" b="1" dirty="0">
              <a:solidFill>
                <a:schemeClr val="tx1"/>
              </a:solidFill>
              <a:latin typeface="Times New Roman" pitchFamily="18" charset="0"/>
              <a:cs typeface="Times New Roman" pitchFamily="18" charset="0"/>
            </a:endParaRPr>
          </a:p>
        </p:txBody>
      </p:sp>
      <p:sp>
        <p:nvSpPr>
          <p:cNvPr id="12" name="Прямоугольник 11"/>
          <p:cNvSpPr/>
          <p:nvPr/>
        </p:nvSpPr>
        <p:spPr>
          <a:xfrm>
            <a:off x="347731" y="332656"/>
            <a:ext cx="2459864" cy="369332"/>
          </a:xfrm>
          <a:prstGeom prst="rect">
            <a:avLst/>
          </a:prstGeom>
          <a:noFill/>
        </p:spPr>
        <p:txBody>
          <a:bodyPr wrap="square" lIns="91440" tIns="45720" rIns="91440" bIns="45720">
            <a:spAutoFit/>
          </a:bodyPr>
          <a:lstStyle/>
          <a:p>
            <a:pPr algn="ctr"/>
            <a:r>
              <a:rPr lang="kk-KZ"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Times New Roman" pitchFamily="18" charset="0"/>
                <a:cs typeface="Times New Roman" pitchFamily="18" charset="0"/>
              </a:rPr>
              <a:t>Мұғалім жазбасы:</a:t>
            </a:r>
            <a:endParaRPr lang="ru-RU"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Times New Roman" pitchFamily="18" charset="0"/>
              <a:cs typeface="Times New Roman" pitchFamily="18" charset="0"/>
            </a:endParaRPr>
          </a:p>
        </p:txBody>
      </p:sp>
      <p:pic>
        <p:nvPicPr>
          <p:cNvPr id="7" name="Рисунок 6" descr="https://encrypted-tbn3.gstatic.com/images?q=tbn:ANd9GcRXK21eYzyvJCw_CGPhmUpmhBcsoeVir6RcLL4obGsKXKj4EqyC"/>
          <p:cNvPicPr/>
          <p:nvPr/>
        </p:nvPicPr>
        <p:blipFill rotWithShape="1">
          <a:blip r:embed="rId2">
            <a:extLst>
              <a:ext uri="{28A0092B-C50C-407E-A947-70E740481C1C}">
                <a14:useLocalDpi xmlns:a14="http://schemas.microsoft.com/office/drawing/2010/main" val="0"/>
              </a:ext>
            </a:extLst>
          </a:blip>
          <a:srcRect l="7256" t="9836" r="5312" b="11453"/>
          <a:stretch/>
        </p:blipFill>
        <p:spPr bwMode="auto">
          <a:xfrm>
            <a:off x="8134377" y="1875220"/>
            <a:ext cx="2390239" cy="1654436"/>
          </a:xfrm>
          <a:prstGeom prst="rect">
            <a:avLst/>
          </a:prstGeom>
          <a:solidFill>
            <a:srgbClr val="FFFFFF">
              <a:shade val="85000"/>
            </a:srgbClr>
          </a:solidFill>
          <a:ln w="9525" cap="flat" cmpd="sng" algn="ctr">
            <a:solidFill>
              <a:sysClr val="window" lastClr="FFFFFF"/>
            </a:solidFill>
            <a:prstDash val="solid"/>
            <a:round/>
            <a:headEnd type="none" w="med" len="med"/>
            <a:tailEnd type="none" w="med" len="med"/>
          </a:ln>
          <a:effectLst>
            <a:reflection blurRad="12700" stA="38000" endPos="28000" dist="5000" dir="5400000" sy="-100000" algn="bl" rotWithShape="0"/>
          </a:effectLst>
          <a:extLst>
            <a:ext uri="{53640926-AAD7-44D8-BBD7-CCE9431645EC}">
              <a14:shadowObscured xmlns:a14="http://schemas.microsoft.com/office/drawing/2010/main"/>
            </a:ext>
          </a:extLst>
        </p:spPr>
      </p:pic>
      <p:pic>
        <p:nvPicPr>
          <p:cNvPr id="8" name="Рисунок 7" descr="https://encrypted-tbn1.gstatic.com/images?q=tbn:ANd9GcSuTdqFOu-XoTa8aoNU-oDcs6i0Oab_So2eBsY8XnKG2aVClyt8"/>
          <p:cNvPicPr/>
          <p:nvPr/>
        </p:nvPicPr>
        <p:blipFill>
          <a:blip r:embed="rId3">
            <a:extLst>
              <a:ext uri="{28A0092B-C50C-407E-A947-70E740481C1C}">
                <a14:useLocalDpi xmlns:a14="http://schemas.microsoft.com/office/drawing/2010/main" val="0"/>
              </a:ext>
            </a:extLst>
          </a:blip>
          <a:srcRect/>
          <a:stretch>
            <a:fillRect/>
          </a:stretch>
        </p:blipFill>
        <p:spPr bwMode="auto">
          <a:xfrm>
            <a:off x="8134377" y="210696"/>
            <a:ext cx="2390239" cy="1544837"/>
          </a:xfrm>
          <a:prstGeom prst="rect">
            <a:avLst/>
          </a:prstGeom>
          <a:noFill/>
          <a:ln>
            <a:noFill/>
          </a:ln>
        </p:spPr>
      </p:pic>
      <p:pic>
        <p:nvPicPr>
          <p:cNvPr id="9" name="Рисунок 8" descr="https://encrypted-tbn3.gstatic.com/images?q=tbn:ANd9GcSKJKhCSyB5FNs3N_hTE3PVkYhDumlrPEW9lI2hi1Jh43qB-yc2"/>
          <p:cNvPicPr/>
          <p:nvPr/>
        </p:nvPicPr>
        <p:blipFill>
          <a:blip r:embed="rId4">
            <a:extLst>
              <a:ext uri="{28A0092B-C50C-407E-A947-70E740481C1C}">
                <a14:useLocalDpi xmlns:a14="http://schemas.microsoft.com/office/drawing/2010/main" val="0"/>
              </a:ext>
            </a:extLst>
          </a:blip>
          <a:srcRect/>
          <a:stretch>
            <a:fillRect/>
          </a:stretch>
        </p:blipFill>
        <p:spPr bwMode="auto">
          <a:xfrm>
            <a:off x="8093378" y="3712881"/>
            <a:ext cx="2472236" cy="1532586"/>
          </a:xfrm>
          <a:prstGeom prst="rect">
            <a:avLst/>
          </a:prstGeom>
          <a:noFill/>
          <a:ln>
            <a:noFill/>
          </a:ln>
        </p:spPr>
      </p:pic>
      <p:sp>
        <p:nvSpPr>
          <p:cNvPr id="2" name="TextBox 1"/>
          <p:cNvSpPr txBox="1"/>
          <p:nvPr/>
        </p:nvSpPr>
        <p:spPr>
          <a:xfrm>
            <a:off x="3683357" y="-111287"/>
            <a:ext cx="4704896" cy="2308324"/>
          </a:xfrm>
          <a:prstGeom prst="rect">
            <a:avLst/>
          </a:prstGeom>
          <a:noFill/>
        </p:spPr>
        <p:txBody>
          <a:bodyPr wrap="square" rtlCol="0">
            <a:spAutoFit/>
          </a:bodyPr>
          <a:lstStyle/>
          <a:p>
            <a:endParaRPr lang="en-US" sz="2400" dirty="0" smtClean="0">
              <a:latin typeface="Times New Roman" panose="02020603050405020304" pitchFamily="18" charset="0"/>
              <a:cs typeface="Times New Roman" panose="02020603050405020304" pitchFamily="18" charset="0"/>
            </a:endParaRPr>
          </a:p>
          <a:p>
            <a:r>
              <a:rPr lang="en-US" sz="2400" dirty="0" smtClean="0">
                <a:latin typeface="Times New Roman" panose="02020603050405020304" pitchFamily="18" charset="0"/>
                <a:cs typeface="Times New Roman" panose="02020603050405020304" pitchFamily="18" charset="0"/>
              </a:rPr>
              <a:t>How many species of dogs and foxes are there?</a:t>
            </a:r>
          </a:p>
          <a:p>
            <a:r>
              <a:rPr lang="en-US" sz="2400" dirty="0" smtClean="0">
                <a:latin typeface="Times New Roman" panose="02020603050405020304" pitchFamily="18" charset="0"/>
                <a:cs typeface="Times New Roman" panose="02020603050405020304" pitchFamily="18" charset="0"/>
              </a:rPr>
              <a:t>Which kind of mammal‘s they belong to?</a:t>
            </a:r>
          </a:p>
          <a:p>
            <a:endParaRPr lang="ru-RU" sz="2400" dirty="0">
              <a:latin typeface="Times New Roman" panose="02020603050405020304" pitchFamily="18" charset="0"/>
              <a:cs typeface="Times New Roman" panose="02020603050405020304" pitchFamily="18" charset="0"/>
            </a:endParaRPr>
          </a:p>
        </p:txBody>
      </p:sp>
      <p:sp>
        <p:nvSpPr>
          <p:cNvPr id="3" name="TextBox 2"/>
          <p:cNvSpPr txBox="1"/>
          <p:nvPr/>
        </p:nvSpPr>
        <p:spPr>
          <a:xfrm>
            <a:off x="3672585" y="1797040"/>
            <a:ext cx="4726439" cy="1200329"/>
          </a:xfrm>
          <a:prstGeom prst="rect">
            <a:avLst/>
          </a:prstGeom>
          <a:noFill/>
        </p:spPr>
        <p:txBody>
          <a:bodyPr wrap="square" rtlCol="0">
            <a:spAutoFit/>
          </a:bodyPr>
          <a:lstStyle/>
          <a:p>
            <a:r>
              <a:rPr lang="en-US" sz="2400" dirty="0" smtClean="0">
                <a:latin typeface="Times New Roman" panose="02020603050405020304" pitchFamily="18" charset="0"/>
                <a:cs typeface="Times New Roman" panose="02020603050405020304" pitchFamily="18" charset="0"/>
              </a:rPr>
              <a:t>Where do wolves habitat?</a:t>
            </a:r>
          </a:p>
          <a:p>
            <a:r>
              <a:rPr lang="en-US" sz="2400" dirty="0" smtClean="0">
                <a:latin typeface="Times New Roman" panose="02020603050405020304" pitchFamily="18" charset="0"/>
                <a:cs typeface="Times New Roman" panose="02020603050405020304" pitchFamily="18" charset="0"/>
              </a:rPr>
              <a:t>What do they do when they hunt?</a:t>
            </a:r>
          </a:p>
          <a:p>
            <a:r>
              <a:rPr lang="en-US" sz="2400" dirty="0" smtClean="0">
                <a:latin typeface="Times New Roman" panose="02020603050405020304" pitchFamily="18" charset="0"/>
                <a:cs typeface="Times New Roman" panose="02020603050405020304" pitchFamily="18" charset="0"/>
              </a:rPr>
              <a:t>What color are they?</a:t>
            </a:r>
            <a:endParaRPr lang="ru-RU" sz="2400" dirty="0">
              <a:latin typeface="Times New Roman" panose="02020603050405020304" pitchFamily="18" charset="0"/>
              <a:cs typeface="Times New Roman" panose="02020603050405020304" pitchFamily="18" charset="0"/>
            </a:endParaRPr>
          </a:p>
        </p:txBody>
      </p:sp>
      <p:sp>
        <p:nvSpPr>
          <p:cNvPr id="6" name="TextBox 5"/>
          <p:cNvSpPr txBox="1"/>
          <p:nvPr/>
        </p:nvSpPr>
        <p:spPr>
          <a:xfrm>
            <a:off x="3727001" y="3278845"/>
            <a:ext cx="4188967" cy="1200329"/>
          </a:xfrm>
          <a:prstGeom prst="rect">
            <a:avLst/>
          </a:prstGeom>
          <a:noFill/>
        </p:spPr>
        <p:txBody>
          <a:bodyPr wrap="none" rtlCol="0">
            <a:spAutoFit/>
          </a:bodyPr>
          <a:lstStyle/>
          <a:p>
            <a:r>
              <a:rPr lang="en-US" sz="2400" dirty="0" smtClean="0">
                <a:latin typeface="Times New Roman" panose="02020603050405020304" pitchFamily="18" charset="0"/>
                <a:cs typeface="Times New Roman" panose="02020603050405020304" pitchFamily="18" charset="0"/>
              </a:rPr>
              <a:t>What can you say about rabbits?</a:t>
            </a:r>
          </a:p>
          <a:p>
            <a:r>
              <a:rPr lang="en-US" sz="2400" dirty="0" smtClean="0">
                <a:latin typeface="Times New Roman" panose="02020603050405020304" pitchFamily="18" charset="0"/>
                <a:cs typeface="Times New Roman" panose="02020603050405020304" pitchFamily="18" charset="0"/>
              </a:rPr>
              <a:t>What do they eat?</a:t>
            </a:r>
          </a:p>
          <a:p>
            <a:r>
              <a:rPr lang="en-US" sz="2400" dirty="0" smtClean="0">
                <a:latin typeface="Times New Roman" panose="02020603050405020304" pitchFamily="18" charset="0"/>
                <a:cs typeface="Times New Roman" panose="02020603050405020304" pitchFamily="18" charset="0"/>
              </a:rPr>
              <a:t>What color are they?</a:t>
            </a:r>
            <a:endParaRPr lang="ru-RU" sz="2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61199228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трелка вправо 2"/>
          <p:cNvSpPr/>
          <p:nvPr/>
        </p:nvSpPr>
        <p:spPr>
          <a:xfrm>
            <a:off x="566672" y="2685510"/>
            <a:ext cx="1726892" cy="1440160"/>
          </a:xfrm>
          <a:prstGeom prst="rightArrow">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k-KZ" sz="2000" b="1" dirty="0" smtClean="0">
                <a:solidFill>
                  <a:schemeClr val="tx1"/>
                </a:solidFill>
                <a:latin typeface="Times New Roman" pitchFamily="18" charset="0"/>
                <a:cs typeface="Times New Roman" pitchFamily="18" charset="0"/>
              </a:rPr>
              <a:t>Түсіну</a:t>
            </a:r>
            <a:endParaRPr lang="ru-RU" sz="2000" b="1" dirty="0">
              <a:solidFill>
                <a:schemeClr val="tx1"/>
              </a:solidFill>
              <a:latin typeface="Times New Roman" pitchFamily="18" charset="0"/>
              <a:cs typeface="Times New Roman" pitchFamily="18" charset="0"/>
            </a:endParaRPr>
          </a:p>
        </p:txBody>
      </p:sp>
      <p:pic>
        <p:nvPicPr>
          <p:cNvPr id="4" name="Рисунок 3" descr="https://encrypted-tbn2.gstatic.com/images?q=tbn:ANd9GcS4r74Smrr4ifWlBFb18JFzTysvgM2YdM_5yeGRWbvXju8USRA3XA"/>
          <p:cNvPicPr/>
          <p:nvPr/>
        </p:nvPicPr>
        <p:blipFill>
          <a:blip r:embed="rId3">
            <a:extLst>
              <a:ext uri="{28A0092B-C50C-407E-A947-70E740481C1C}">
                <a14:useLocalDpi xmlns:a14="http://schemas.microsoft.com/office/drawing/2010/main" val="0"/>
              </a:ext>
            </a:extLst>
          </a:blip>
          <a:srcRect/>
          <a:stretch>
            <a:fillRect/>
          </a:stretch>
        </p:blipFill>
        <p:spPr bwMode="auto">
          <a:xfrm>
            <a:off x="2888183" y="1081915"/>
            <a:ext cx="1310329" cy="785996"/>
          </a:xfrm>
          <a:prstGeom prst="rect">
            <a:avLst/>
          </a:prstGeom>
          <a:ln w="19050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p:spPr>
      </p:pic>
      <p:pic>
        <p:nvPicPr>
          <p:cNvPr id="5" name="Рисунок 4" descr="https://encrypted-tbn1.gstatic.com/images?q=tbn:ANd9GcQo2ZWx_zGGUQzLKbOa1aZwB0jskM6kBu6Gh5D4GuKcXLFmJrw3oA"/>
          <p:cNvPicPr/>
          <p:nvPr/>
        </p:nvPicPr>
        <p:blipFill>
          <a:blip r:embed="rId4">
            <a:extLst>
              <a:ext uri="{28A0092B-C50C-407E-A947-70E740481C1C}">
                <a14:useLocalDpi xmlns:a14="http://schemas.microsoft.com/office/drawing/2010/main" val="0"/>
              </a:ext>
            </a:extLst>
          </a:blip>
          <a:srcRect/>
          <a:stretch>
            <a:fillRect/>
          </a:stretch>
        </p:blipFill>
        <p:spPr bwMode="auto">
          <a:xfrm>
            <a:off x="2875222" y="3043733"/>
            <a:ext cx="1336250" cy="716365"/>
          </a:xfrm>
          <a:prstGeom prst="rect">
            <a:avLst/>
          </a:prstGeom>
          <a:ln w="19050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p:spPr>
      </p:pic>
      <p:pic>
        <p:nvPicPr>
          <p:cNvPr id="6" name="Рисунок 5" descr="https://encrypted-tbn0.gstatic.com/images?q=tbn:ANd9GcQ8Yw-0mo_Ea9OXuSJxrHQjT-o4u30bpioXj6VDuNnxYEk6skeu"/>
          <p:cNvPicPr/>
          <p:nvPr/>
        </p:nvPicPr>
        <p:blipFill>
          <a:blip r:embed="rId5">
            <a:extLst>
              <a:ext uri="{28A0092B-C50C-407E-A947-70E740481C1C}">
                <a14:useLocalDpi xmlns:a14="http://schemas.microsoft.com/office/drawing/2010/main" val="0"/>
              </a:ext>
            </a:extLst>
          </a:blip>
          <a:srcRect/>
          <a:stretch>
            <a:fillRect/>
          </a:stretch>
        </p:blipFill>
        <p:spPr bwMode="auto">
          <a:xfrm>
            <a:off x="2862261" y="3938044"/>
            <a:ext cx="1349211" cy="891533"/>
          </a:xfrm>
          <a:prstGeom prst="rect">
            <a:avLst/>
          </a:prstGeom>
          <a:ln w="19050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p:spPr>
      </p:pic>
      <p:pic>
        <p:nvPicPr>
          <p:cNvPr id="7" name="Рисунок 6" descr="https://encrypted-tbn0.gstatic.com/images?q=tbn:ANd9GcSGP1Tb3Diz6HQonHFK8V7ccXlULkFCzHY8mRYigCQm847pqE-Y4A"/>
          <p:cNvPicPr/>
          <p:nvPr/>
        </p:nvPicPr>
        <p:blipFill>
          <a:blip r:embed="rId6">
            <a:extLst>
              <a:ext uri="{28A0092B-C50C-407E-A947-70E740481C1C}">
                <a14:useLocalDpi xmlns:a14="http://schemas.microsoft.com/office/drawing/2010/main" val="0"/>
              </a:ext>
            </a:extLst>
          </a:blip>
          <a:srcRect/>
          <a:stretch>
            <a:fillRect/>
          </a:stretch>
        </p:blipFill>
        <p:spPr bwMode="auto">
          <a:xfrm>
            <a:off x="2862262" y="1976226"/>
            <a:ext cx="1336250" cy="882884"/>
          </a:xfrm>
          <a:prstGeom prst="rect">
            <a:avLst/>
          </a:prstGeom>
          <a:ln w="19050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p:spPr>
      </p:pic>
      <p:pic>
        <p:nvPicPr>
          <p:cNvPr id="8" name="Рисунок 7" descr="https://encrypted-tbn1.gstatic.com/images?q=tbn:ANd9GcTwbxw4_QqqCdi8leIRvIz8mKuEPYrhhp2uYrNed3Pz0BLNjze1"/>
          <p:cNvPicPr/>
          <p:nvPr/>
        </p:nvPicPr>
        <p:blipFill>
          <a:blip r:embed="rId7">
            <a:extLst>
              <a:ext uri="{28A0092B-C50C-407E-A947-70E740481C1C}">
                <a14:useLocalDpi xmlns:a14="http://schemas.microsoft.com/office/drawing/2010/main" val="0"/>
              </a:ext>
            </a:extLst>
          </a:blip>
          <a:srcRect/>
          <a:stretch>
            <a:fillRect/>
          </a:stretch>
        </p:blipFill>
        <p:spPr bwMode="auto">
          <a:xfrm>
            <a:off x="2862261" y="151327"/>
            <a:ext cx="1336251" cy="822273"/>
          </a:xfrm>
          <a:prstGeom prst="rect">
            <a:avLst/>
          </a:prstGeom>
          <a:ln w="19050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p:spPr>
      </p:pic>
      <p:sp>
        <p:nvSpPr>
          <p:cNvPr id="10" name="Прямоугольник 9"/>
          <p:cNvSpPr/>
          <p:nvPr/>
        </p:nvSpPr>
        <p:spPr>
          <a:xfrm>
            <a:off x="4456090" y="233795"/>
            <a:ext cx="6310648" cy="6001643"/>
          </a:xfrm>
          <a:prstGeom prst="rect">
            <a:avLst/>
          </a:prstGeom>
          <a:noFill/>
        </p:spPr>
        <p:txBody>
          <a:bodyPr wrap="square" lIns="91440" tIns="45720" rIns="91440" bIns="45720">
            <a:spAutoFit/>
          </a:bodyPr>
          <a:lstStyle/>
          <a:p>
            <a:r>
              <a:rPr lang="en-US" sz="3200" dirty="0" smtClean="0">
                <a:ln w="0"/>
                <a:solidFill>
                  <a:srgbClr val="002060"/>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a k</a:t>
            </a:r>
            <a:r>
              <a:rPr lang="en-US" sz="3200" b="0" cap="none" spc="0" dirty="0" smtClean="0">
                <a:ln w="0"/>
                <a:solidFill>
                  <a:srgbClr val="002060"/>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angaroo rat [</a:t>
            </a:r>
            <a:r>
              <a:rPr lang="en-US" sz="3200" b="0" cap="none" spc="0" dirty="0" err="1" smtClean="0">
                <a:ln w="0"/>
                <a:solidFill>
                  <a:srgbClr val="002060"/>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kaȵǽru</a:t>
            </a:r>
            <a:r>
              <a:rPr lang="en-US" sz="3200" b="0" cap="none" spc="0" dirty="0" smtClean="0">
                <a:ln w="0"/>
                <a:solidFill>
                  <a:srgbClr val="002060"/>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 </a:t>
            </a:r>
            <a:r>
              <a:rPr lang="en-US" sz="3200" b="0" cap="none" spc="0" dirty="0" err="1" smtClean="0">
                <a:ln w="0"/>
                <a:solidFill>
                  <a:srgbClr val="002060"/>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rǽt</a:t>
            </a:r>
            <a:r>
              <a:rPr lang="en-US" sz="3200" b="0" cap="none" spc="0" dirty="0" smtClean="0">
                <a:ln w="0"/>
                <a:solidFill>
                  <a:srgbClr val="002060"/>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a:t>
            </a:r>
          </a:p>
          <a:p>
            <a:pPr algn="ctr"/>
            <a:endParaRPr lang="en-US" sz="3200" dirty="0">
              <a:ln w="0"/>
              <a:solidFill>
                <a:srgbClr val="002060"/>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endParaRPr>
          </a:p>
          <a:p>
            <a:r>
              <a:rPr lang="en-US" sz="3200" dirty="0" smtClean="0">
                <a:ln w="0"/>
                <a:solidFill>
                  <a:srgbClr val="002060"/>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a lizard [</a:t>
            </a:r>
            <a:r>
              <a:rPr lang="en-US" sz="3200" dirty="0" err="1" smtClean="0">
                <a:ln w="0"/>
                <a:solidFill>
                  <a:srgbClr val="002060"/>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lizəd</a:t>
            </a:r>
            <a:r>
              <a:rPr lang="en-US" sz="3200" dirty="0" smtClean="0">
                <a:ln w="0"/>
                <a:solidFill>
                  <a:srgbClr val="002060"/>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a:t>
            </a:r>
            <a:endParaRPr lang="en-US" sz="3200" dirty="0">
              <a:ln w="0"/>
              <a:solidFill>
                <a:srgbClr val="002060"/>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endParaRPr>
          </a:p>
          <a:p>
            <a:pPr algn="ctr"/>
            <a:endParaRPr lang="en-US" sz="3200" dirty="0">
              <a:ln w="0"/>
              <a:solidFill>
                <a:srgbClr val="002060"/>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endParaRPr>
          </a:p>
          <a:p>
            <a:r>
              <a:rPr lang="en-US" sz="3200" dirty="0" smtClean="0">
                <a:ln w="0"/>
                <a:solidFill>
                  <a:srgbClr val="002060"/>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a h</a:t>
            </a:r>
            <a:r>
              <a:rPr lang="en-US" sz="3200" b="0" cap="none" spc="0" dirty="0" smtClean="0">
                <a:ln w="0"/>
                <a:solidFill>
                  <a:srgbClr val="002060"/>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oney-bee </a:t>
            </a:r>
            <a:r>
              <a:rPr lang="en-US" sz="3200" dirty="0" smtClean="0">
                <a:ln w="0"/>
                <a:solidFill>
                  <a:srgbClr val="002060"/>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a:t>
            </a:r>
            <a:r>
              <a:rPr lang="en-US" sz="3200" dirty="0" err="1" smtClean="0">
                <a:ln w="0"/>
                <a:solidFill>
                  <a:srgbClr val="002060"/>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hʌnibi</a:t>
            </a:r>
            <a:r>
              <a:rPr lang="en-US" sz="3200" dirty="0" smtClean="0">
                <a:ln w="0"/>
                <a:solidFill>
                  <a:srgbClr val="002060"/>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a:t>
            </a:r>
          </a:p>
          <a:p>
            <a:pPr algn="ctr"/>
            <a:endParaRPr lang="en-US" sz="3200" dirty="0">
              <a:ln w="0"/>
              <a:solidFill>
                <a:srgbClr val="002060"/>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endParaRPr>
          </a:p>
          <a:p>
            <a:r>
              <a:rPr lang="en-US" sz="3200" dirty="0" smtClean="0">
                <a:ln w="0"/>
                <a:solidFill>
                  <a:srgbClr val="002060"/>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a golden eagle [</a:t>
            </a:r>
            <a:r>
              <a:rPr lang="en-US" sz="3200" dirty="0" err="1" smtClean="0">
                <a:ln w="0"/>
                <a:solidFill>
                  <a:srgbClr val="002060"/>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gᴐlden</a:t>
            </a:r>
            <a:r>
              <a:rPr lang="en-US" sz="3200" dirty="0" smtClean="0">
                <a:ln w="0"/>
                <a:solidFill>
                  <a:srgbClr val="002060"/>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 i:gl]</a:t>
            </a:r>
          </a:p>
          <a:p>
            <a:pPr algn="ctr"/>
            <a:endParaRPr lang="en-US" sz="3200" dirty="0">
              <a:ln w="0"/>
              <a:solidFill>
                <a:srgbClr val="002060"/>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endParaRPr>
          </a:p>
          <a:p>
            <a:pPr lvl="0"/>
            <a:r>
              <a:rPr lang="en-US" sz="3200" dirty="0" smtClean="0">
                <a:ln w="0"/>
                <a:solidFill>
                  <a:srgbClr val="002060"/>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a whale  </a:t>
            </a:r>
            <a:r>
              <a:rPr lang="en-US" sz="3200" dirty="0" smtClean="0">
                <a:ln w="0"/>
                <a:solidFill>
                  <a:srgbClr val="002060"/>
                </a:solidFill>
                <a:effectLst>
                  <a:outerShdw blurRad="38100" dist="19050" dir="2700000" algn="tl" rotWithShape="0">
                    <a:prstClr val="black">
                      <a:alpha val="40000"/>
                    </a:prstClr>
                  </a:outerShdw>
                </a:effectLst>
                <a:latin typeface="Times New Roman" panose="02020603050405020304" pitchFamily="18" charset="0"/>
                <a:cs typeface="Times New Roman" panose="02020603050405020304" pitchFamily="18" charset="0"/>
              </a:rPr>
              <a:t>[</a:t>
            </a:r>
            <a:r>
              <a:rPr lang="en-US" sz="3200" dirty="0" err="1" smtClean="0">
                <a:ln w="0"/>
                <a:solidFill>
                  <a:srgbClr val="002060"/>
                </a:solidFill>
                <a:effectLst>
                  <a:outerShdw blurRad="38100" dist="19050" dir="2700000" algn="tl" rotWithShape="0">
                    <a:prstClr val="black">
                      <a:alpha val="40000"/>
                    </a:prstClr>
                  </a:outerShdw>
                </a:effectLst>
                <a:latin typeface="Times New Roman" panose="02020603050405020304" pitchFamily="18" charset="0"/>
                <a:cs typeface="Times New Roman" panose="02020603050405020304" pitchFamily="18" charset="0"/>
              </a:rPr>
              <a:t>weil</a:t>
            </a:r>
            <a:r>
              <a:rPr lang="en-US" sz="3200" dirty="0" smtClean="0">
                <a:ln w="0"/>
                <a:solidFill>
                  <a:srgbClr val="002060"/>
                </a:solidFill>
                <a:effectLst>
                  <a:outerShdw blurRad="38100" dist="19050" dir="2700000" algn="tl" rotWithShape="0">
                    <a:prstClr val="black">
                      <a:alpha val="40000"/>
                    </a:prstClr>
                  </a:outerShdw>
                </a:effectLst>
                <a:latin typeface="Times New Roman" panose="02020603050405020304" pitchFamily="18" charset="0"/>
                <a:cs typeface="Times New Roman" panose="02020603050405020304" pitchFamily="18" charset="0"/>
              </a:rPr>
              <a:t>]</a:t>
            </a:r>
            <a:endParaRPr lang="en-US" sz="3200" dirty="0">
              <a:ln w="0"/>
              <a:solidFill>
                <a:srgbClr val="002060"/>
              </a:solidFill>
              <a:effectLst>
                <a:outerShdw blurRad="38100" dist="19050" dir="2700000" algn="tl" rotWithShape="0">
                  <a:prstClr val="black">
                    <a:alpha val="40000"/>
                  </a:prstClr>
                </a:outerShdw>
              </a:effectLst>
              <a:latin typeface="Times New Roman" panose="02020603050405020304" pitchFamily="18" charset="0"/>
              <a:cs typeface="Times New Roman" panose="02020603050405020304" pitchFamily="18" charset="0"/>
            </a:endParaRPr>
          </a:p>
          <a:p>
            <a:pPr algn="ctr"/>
            <a:endParaRPr lang="en-US" sz="3200" dirty="0">
              <a:ln w="0"/>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endParaRPr>
          </a:p>
          <a:p>
            <a:pPr algn="ctr"/>
            <a:endParaRPr lang="en-US" sz="3200" dirty="0">
              <a:ln w="0"/>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endParaRPr>
          </a:p>
          <a:p>
            <a:pPr algn="ctr"/>
            <a:endParaRPr lang="ru-RU" sz="3200" b="0" cap="none" spc="0" dirty="0">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endParaRPr>
          </a:p>
        </p:txBody>
      </p:sp>
      <p:sp>
        <p:nvSpPr>
          <p:cNvPr id="12" name="TextBox 11"/>
          <p:cNvSpPr txBox="1"/>
          <p:nvPr/>
        </p:nvSpPr>
        <p:spPr>
          <a:xfrm>
            <a:off x="2756080" y="5267459"/>
            <a:ext cx="9144000" cy="646331"/>
          </a:xfrm>
          <a:prstGeom prst="rect">
            <a:avLst/>
          </a:prstGeom>
          <a:noFill/>
        </p:spPr>
        <p:txBody>
          <a:bodyPr wrap="square" rtlCol="0">
            <a:spAutoFit/>
          </a:bodyPr>
          <a:lstStyle/>
          <a:p>
            <a:pPr fontAlgn="base"/>
            <a:r>
              <a:rPr lang="en-US" b="1" dirty="0" smtClean="0">
                <a:solidFill>
                  <a:srgbClr val="002060"/>
                </a:solidFill>
                <a:latin typeface="Times New Roman" panose="02020603050405020304" pitchFamily="18" charset="0"/>
                <a:cs typeface="Times New Roman" panose="02020603050405020304" pitchFamily="18" charset="0"/>
              </a:rPr>
              <a:t>Task 1: Let‘s have a look to Omar‘s album. What can you say about this animals?</a:t>
            </a:r>
          </a:p>
          <a:p>
            <a:pPr fontAlgn="base"/>
            <a:r>
              <a:rPr lang="en-US" b="1" dirty="0" smtClean="0">
                <a:solidFill>
                  <a:srgbClr val="002060"/>
                </a:solidFill>
                <a:latin typeface="Times New Roman" panose="02020603050405020304" pitchFamily="18" charset="0"/>
                <a:cs typeface="Times New Roman" panose="02020603050405020304" pitchFamily="18" charset="0"/>
              </a:rPr>
              <a:t>Task 2: Read </a:t>
            </a:r>
            <a:r>
              <a:rPr lang="en-US" b="1" dirty="0">
                <a:solidFill>
                  <a:srgbClr val="002060"/>
                </a:solidFill>
                <a:latin typeface="Times New Roman" panose="02020603050405020304" pitchFamily="18" charset="0"/>
                <a:cs typeface="Times New Roman" panose="02020603050405020304" pitchFamily="18" charset="0"/>
              </a:rPr>
              <a:t>the text and mark the new information.</a:t>
            </a:r>
            <a:endParaRPr lang="ru-RU" b="1" dirty="0">
              <a:solidFill>
                <a:srgbClr val="00206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07535799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408348" y="721217"/>
            <a:ext cx="9659155" cy="1622737"/>
          </a:xfrm>
        </p:spPr>
        <p:txBody>
          <a:bodyPr>
            <a:noAutofit/>
          </a:bodyPr>
          <a:lstStyle/>
          <a:p>
            <a:pPr fontAlgn="base"/>
            <a:r>
              <a:rPr lang="en-US" sz="2800" b="1" i="1" dirty="0">
                <a:solidFill>
                  <a:srgbClr val="002060"/>
                </a:solidFill>
              </a:rPr>
              <a:t>Ocean world: whales</a:t>
            </a:r>
            <a:r>
              <a:rPr lang="ru-RU" sz="2800" dirty="0">
                <a:solidFill>
                  <a:srgbClr val="002060"/>
                </a:solidFill>
              </a:rPr>
              <a:t/>
            </a:r>
            <a:br>
              <a:rPr lang="ru-RU" sz="2800" dirty="0">
                <a:solidFill>
                  <a:srgbClr val="002060"/>
                </a:solidFill>
              </a:rPr>
            </a:br>
            <a:r>
              <a:rPr lang="en-US" sz="2800" i="1" dirty="0">
                <a:solidFill>
                  <a:srgbClr val="002060"/>
                </a:solidFill>
              </a:rPr>
              <a:t>Whales are the biggest animals in the sea. They are much bigger than any animals on land. The largest whales are more than 30 meters long.</a:t>
            </a:r>
            <a:r>
              <a:rPr lang="ru-RU" sz="2800" dirty="0">
                <a:solidFill>
                  <a:srgbClr val="002060"/>
                </a:solidFill>
              </a:rPr>
              <a:t/>
            </a:r>
            <a:br>
              <a:rPr lang="ru-RU" sz="2800" dirty="0">
                <a:solidFill>
                  <a:srgbClr val="002060"/>
                </a:solidFill>
              </a:rPr>
            </a:br>
            <a:r>
              <a:rPr lang="en-US" sz="2800" i="1" dirty="0">
                <a:solidFill>
                  <a:srgbClr val="002060"/>
                </a:solidFill>
              </a:rPr>
              <a:t>They live in water, but they are not fish. They have warm blood and they breathe air through a hole in the top of their head. They can stay under water about an hour without breathing.</a:t>
            </a:r>
            <a:r>
              <a:rPr lang="ru-RU" sz="2800" dirty="0">
                <a:solidFill>
                  <a:srgbClr val="002060"/>
                </a:solidFill>
              </a:rPr>
              <a:t/>
            </a:r>
            <a:br>
              <a:rPr lang="ru-RU" sz="2800" dirty="0">
                <a:solidFill>
                  <a:srgbClr val="002060"/>
                </a:solidFill>
              </a:rPr>
            </a:br>
            <a:r>
              <a:rPr lang="en-US" sz="2800" i="1" dirty="0">
                <a:solidFill>
                  <a:srgbClr val="002060"/>
                </a:solidFill>
              </a:rPr>
              <a:t>There are two kinds of whales. One kind has a big mouth, 4 meters in depth. It eats other large sea animals. This kind in called a killer whale. The other kind of whale is much larger than the killer whale. It has no teeth, but has rows of bone in his mouth. They have a very small throat. They cannot swallow anything larger than an apple.</a:t>
            </a:r>
            <a:r>
              <a:rPr lang="ru-RU" sz="2800" dirty="0">
                <a:solidFill>
                  <a:srgbClr val="002060"/>
                </a:solidFill>
              </a:rPr>
              <a:t/>
            </a:r>
            <a:br>
              <a:rPr lang="ru-RU" sz="2800" dirty="0">
                <a:solidFill>
                  <a:srgbClr val="002060"/>
                </a:solidFill>
              </a:rPr>
            </a:br>
            <a:endParaRPr lang="ru-RU" sz="2800" dirty="0">
              <a:solidFill>
                <a:srgbClr val="002060"/>
              </a:solidFill>
            </a:endParaRPr>
          </a:p>
        </p:txBody>
      </p:sp>
      <p:sp>
        <p:nvSpPr>
          <p:cNvPr id="3" name="Стрелка вправо 2"/>
          <p:cNvSpPr/>
          <p:nvPr/>
        </p:nvSpPr>
        <p:spPr>
          <a:xfrm>
            <a:off x="566672" y="2685510"/>
            <a:ext cx="1726892" cy="1440160"/>
          </a:xfrm>
          <a:prstGeom prst="rightArrow">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k-KZ" sz="2000" b="1" dirty="0" smtClean="0">
                <a:solidFill>
                  <a:schemeClr val="tx1"/>
                </a:solidFill>
                <a:latin typeface="Times New Roman" pitchFamily="18" charset="0"/>
                <a:cs typeface="Times New Roman" pitchFamily="18" charset="0"/>
              </a:rPr>
              <a:t>Қолдану</a:t>
            </a:r>
            <a:endParaRPr lang="ru-RU" sz="2000" b="1" dirty="0">
              <a:solidFill>
                <a:schemeClr val="tx1"/>
              </a:solidFill>
              <a:latin typeface="Times New Roman" pitchFamily="18" charset="0"/>
              <a:cs typeface="Times New Roman" pitchFamily="18" charset="0"/>
            </a:endParaRPr>
          </a:p>
        </p:txBody>
      </p:sp>
      <p:sp>
        <p:nvSpPr>
          <p:cNvPr id="4" name="Прямоугольник 3"/>
          <p:cNvSpPr/>
          <p:nvPr/>
        </p:nvSpPr>
        <p:spPr>
          <a:xfrm>
            <a:off x="336870" y="259552"/>
            <a:ext cx="2853153" cy="461665"/>
          </a:xfrm>
          <a:prstGeom prst="rect">
            <a:avLst/>
          </a:prstGeom>
        </p:spPr>
        <p:txBody>
          <a:bodyPr wrap="none">
            <a:spAutoFit/>
          </a:bodyPr>
          <a:lstStyle/>
          <a:p>
            <a:r>
              <a:rPr lang="en-US" sz="2400" b="1" dirty="0">
                <a:latin typeface="Times New Roman" panose="02020603050405020304" pitchFamily="18" charset="0"/>
                <a:cs typeface="Times New Roman" panose="02020603050405020304" pitchFamily="18" charset="0"/>
              </a:rPr>
              <a:t>Task 3</a:t>
            </a:r>
            <a:r>
              <a:rPr lang="kk-KZ" sz="2400" b="1" dirty="0">
                <a:latin typeface="Times New Roman" panose="02020603050405020304" pitchFamily="18" charset="0"/>
                <a:cs typeface="Times New Roman" panose="02020603050405020304" pitchFamily="18" charset="0"/>
              </a:rPr>
              <a:t>: топтастыру</a:t>
            </a:r>
            <a:endParaRPr lang="ru-RU" sz="2400" b="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75845655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descr="https://encrypted-tbn0.gstatic.com/images?q=tbn:ANd9GcQ8Yw-0mo_Ea9OXuSJxrHQjT-o4u30bpioXj6VDuNnxYEk6skeu"/>
          <p:cNvPicPr/>
          <p:nvPr/>
        </p:nvPicPr>
        <p:blipFill>
          <a:blip r:embed="rId2">
            <a:extLst>
              <a:ext uri="{28A0092B-C50C-407E-A947-70E740481C1C}">
                <a14:useLocalDpi xmlns:a14="http://schemas.microsoft.com/office/drawing/2010/main" val="0"/>
              </a:ext>
            </a:extLst>
          </a:blip>
          <a:srcRect/>
          <a:stretch>
            <a:fillRect/>
          </a:stretch>
        </p:blipFill>
        <p:spPr bwMode="auto">
          <a:xfrm>
            <a:off x="181532" y="1639037"/>
            <a:ext cx="3445501" cy="2102409"/>
          </a:xfrm>
          <a:prstGeom prst="rect">
            <a:avLst/>
          </a:prstGeom>
          <a:ln/>
        </p:spPr>
        <p:style>
          <a:lnRef idx="2">
            <a:schemeClr val="accent2">
              <a:shade val="50000"/>
            </a:schemeClr>
          </a:lnRef>
          <a:fillRef idx="1">
            <a:schemeClr val="accent2"/>
          </a:fillRef>
          <a:effectRef idx="0">
            <a:schemeClr val="accent2"/>
          </a:effectRef>
          <a:fontRef idx="minor">
            <a:schemeClr val="lt1"/>
          </a:fontRef>
        </p:style>
      </p:pic>
      <p:sp>
        <p:nvSpPr>
          <p:cNvPr id="4" name="Прямоугольник 3"/>
          <p:cNvSpPr/>
          <p:nvPr/>
        </p:nvSpPr>
        <p:spPr>
          <a:xfrm>
            <a:off x="3837905" y="0"/>
            <a:ext cx="4443210" cy="4985980"/>
          </a:xfrm>
          <a:prstGeom prst="rect">
            <a:avLst/>
          </a:prstGeom>
          <a:noFill/>
        </p:spPr>
        <p:txBody>
          <a:bodyPr wrap="square" lIns="91440" tIns="45720" rIns="91440" bIns="45720">
            <a:spAutoFit/>
          </a:bodyPr>
          <a:lstStyle/>
          <a:p>
            <a:pPr algn="ctr"/>
            <a:endParaRPr lang="en-US" sz="6600" dirty="0" smtClean="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endParaRPr>
          </a:p>
          <a:p>
            <a:pPr algn="ctr"/>
            <a:endParaRPr lang="en-US" sz="6600" dirty="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endParaRPr>
          </a:p>
          <a:p>
            <a:pPr algn="ctr"/>
            <a:r>
              <a:rPr lang="en-US" sz="6600" dirty="0" smtClean="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rPr>
              <a:t>          Whales</a:t>
            </a:r>
          </a:p>
          <a:p>
            <a:pPr algn="ctr"/>
            <a:endParaRPr lang="ru-RU" sz="5400" b="0" cap="none" spc="0" dirty="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endParaRPr>
          </a:p>
        </p:txBody>
      </p:sp>
      <p:pic>
        <p:nvPicPr>
          <p:cNvPr id="5" name="Рисунок 4" descr="https://encrypted-tbn0.gstatic.com/images?q=tbn:ANd9GcTyLNyWCQft65TPVjLyeXKHoxyU4EdeXEFnSDLJH7YCy3-umwibxQ"/>
          <p:cNvPicPr/>
          <p:nvPr/>
        </p:nvPicPr>
        <p:blipFill>
          <a:blip r:embed="rId3">
            <a:extLst>
              <a:ext uri="{28A0092B-C50C-407E-A947-70E740481C1C}">
                <a14:useLocalDpi xmlns:a14="http://schemas.microsoft.com/office/drawing/2010/main" val="0"/>
              </a:ext>
            </a:extLst>
          </a:blip>
          <a:srcRect/>
          <a:stretch>
            <a:fillRect/>
          </a:stretch>
        </p:blipFill>
        <p:spPr bwMode="auto">
          <a:xfrm>
            <a:off x="4028684" y="432370"/>
            <a:ext cx="3969095" cy="2060620"/>
          </a:xfrm>
          <a:prstGeom prst="rect">
            <a:avLst/>
          </a:prstGeom>
          <a:noFill/>
          <a:ln>
            <a:noFill/>
          </a:ln>
        </p:spPr>
      </p:pic>
      <p:pic>
        <p:nvPicPr>
          <p:cNvPr id="7" name="Рисунок 6" descr="https://encrypted-tbn2.gstatic.com/images?q=tbn:ANd9GcQejGDvpGIJIHa9Ac3g7yUvfy1hTK-9fMTD1iibU0AjoJJwA2DIYw"/>
          <p:cNvPicPr/>
          <p:nvPr/>
        </p:nvPicPr>
        <p:blipFill>
          <a:blip r:embed="rId4">
            <a:extLst>
              <a:ext uri="{28A0092B-C50C-407E-A947-70E740481C1C}">
                <a14:useLocalDpi xmlns:a14="http://schemas.microsoft.com/office/drawing/2010/main" val="0"/>
              </a:ext>
            </a:extLst>
          </a:blip>
          <a:srcRect/>
          <a:stretch>
            <a:fillRect/>
          </a:stretch>
        </p:blipFill>
        <p:spPr bwMode="auto">
          <a:xfrm>
            <a:off x="1674253" y="4373383"/>
            <a:ext cx="3553496" cy="2310752"/>
          </a:xfrm>
          <a:prstGeom prst="rect">
            <a:avLst/>
          </a:prstGeom>
          <a:noFill/>
          <a:ln>
            <a:noFill/>
          </a:ln>
        </p:spPr>
      </p:pic>
      <p:pic>
        <p:nvPicPr>
          <p:cNvPr id="8" name="Рисунок 7" descr="https://encrypted-tbn2.gstatic.com/images?q=tbn:ANd9GcS13zORMafps_c0cl08XTvWGJ7QHmKIhpT2eGc_NdOuNXtj0P3_AA"/>
          <p:cNvPicPr/>
          <p:nvPr/>
        </p:nvPicPr>
        <p:blipFill>
          <a:blip r:embed="rId5">
            <a:extLst>
              <a:ext uri="{28A0092B-C50C-407E-A947-70E740481C1C}">
                <a14:useLocalDpi xmlns:a14="http://schemas.microsoft.com/office/drawing/2010/main" val="0"/>
              </a:ext>
            </a:extLst>
          </a:blip>
          <a:srcRect/>
          <a:stretch>
            <a:fillRect/>
          </a:stretch>
        </p:blipFill>
        <p:spPr bwMode="auto">
          <a:xfrm>
            <a:off x="6646572" y="4373383"/>
            <a:ext cx="3721993" cy="2310752"/>
          </a:xfrm>
          <a:prstGeom prst="rect">
            <a:avLst/>
          </a:prstGeom>
          <a:noFill/>
          <a:ln>
            <a:noFill/>
          </a:ln>
        </p:spPr>
      </p:pic>
      <p:pic>
        <p:nvPicPr>
          <p:cNvPr id="9" name="Рисунок 8" descr="https://encrypted-tbn1.gstatic.com/images?q=tbn:ANd9GcTlKML9OX3kaWKHnJOWYAIDdOo-at-_5FKgllQgp9qV0fsvaWsR1A"/>
          <p:cNvPicPr/>
          <p:nvPr/>
        </p:nvPicPr>
        <p:blipFill>
          <a:blip r:embed="rId6">
            <a:extLst>
              <a:ext uri="{28A0092B-C50C-407E-A947-70E740481C1C}">
                <a14:useLocalDpi xmlns:a14="http://schemas.microsoft.com/office/drawing/2010/main" val="0"/>
              </a:ext>
            </a:extLst>
          </a:blip>
          <a:srcRect/>
          <a:stretch>
            <a:fillRect/>
          </a:stretch>
        </p:blipFill>
        <p:spPr bwMode="auto">
          <a:xfrm>
            <a:off x="8775341" y="1838525"/>
            <a:ext cx="3186447" cy="2102409"/>
          </a:xfrm>
          <a:prstGeom prst="rect">
            <a:avLst/>
          </a:prstGeom>
          <a:noFill/>
          <a:ln>
            <a:noFill/>
          </a:ln>
        </p:spPr>
      </p:pic>
    </p:spTree>
    <p:extLst>
      <p:ext uri="{BB962C8B-B14F-4D97-AF65-F5344CB8AC3E}">
        <p14:creationId xmlns:p14="http://schemas.microsoft.com/office/powerpoint/2010/main" val="8690015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Овал 3"/>
          <p:cNvSpPr/>
          <p:nvPr/>
        </p:nvSpPr>
        <p:spPr>
          <a:xfrm>
            <a:off x="2464306" y="1971407"/>
            <a:ext cx="1880315" cy="1944710"/>
          </a:xfrm>
          <a:prstGeom prst="ellipse">
            <a:avLst/>
          </a:prstGeom>
          <a:solidFill>
            <a:schemeClr val="accent2">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5" name="Овал 4"/>
          <p:cNvSpPr/>
          <p:nvPr/>
        </p:nvSpPr>
        <p:spPr>
          <a:xfrm>
            <a:off x="3177540" y="4440342"/>
            <a:ext cx="1880315" cy="1944710"/>
          </a:xfrm>
          <a:prstGeom prst="ellipse">
            <a:avLst/>
          </a:prstGeom>
          <a:solidFill>
            <a:schemeClr val="accent2">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6" name="Овал 5"/>
          <p:cNvSpPr/>
          <p:nvPr/>
        </p:nvSpPr>
        <p:spPr>
          <a:xfrm>
            <a:off x="7495421" y="4754352"/>
            <a:ext cx="1880315" cy="1944710"/>
          </a:xfrm>
          <a:prstGeom prst="ellipse">
            <a:avLst/>
          </a:prstGeom>
          <a:solidFill>
            <a:schemeClr val="accent2">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 name="Овал 6"/>
          <p:cNvSpPr/>
          <p:nvPr/>
        </p:nvSpPr>
        <p:spPr>
          <a:xfrm>
            <a:off x="8670453" y="2031701"/>
            <a:ext cx="1880315" cy="1944710"/>
          </a:xfrm>
          <a:prstGeom prst="ellipse">
            <a:avLst/>
          </a:prstGeom>
          <a:solidFill>
            <a:schemeClr val="accent2">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8" name="Овал 7"/>
          <p:cNvSpPr/>
          <p:nvPr/>
        </p:nvSpPr>
        <p:spPr>
          <a:xfrm>
            <a:off x="5521489" y="0"/>
            <a:ext cx="1880315" cy="1944710"/>
          </a:xfrm>
          <a:prstGeom prst="ellipse">
            <a:avLst/>
          </a:prstGeom>
          <a:solidFill>
            <a:schemeClr val="accent2">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9" name="Рисунок 8" descr="https://encrypted-tbn2.gstatic.com/images?q=tbn:ANd9GcS13zORMafps_c0cl08XTvWGJ7QHmKIhpT2eGc_NdOuNXtj0P3_AA"/>
          <p:cNvPicPr/>
          <p:nvPr/>
        </p:nvPicPr>
        <p:blipFill>
          <a:blip r:embed="rId2">
            <a:extLst>
              <a:ext uri="{28A0092B-C50C-407E-A947-70E740481C1C}">
                <a14:useLocalDpi xmlns:a14="http://schemas.microsoft.com/office/drawing/2010/main" val="0"/>
              </a:ext>
            </a:extLst>
          </a:blip>
          <a:srcRect/>
          <a:stretch>
            <a:fillRect/>
          </a:stretch>
        </p:blipFill>
        <p:spPr bwMode="auto">
          <a:xfrm>
            <a:off x="5000709" y="2520172"/>
            <a:ext cx="3013656" cy="1739682"/>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
        <p:nvSpPr>
          <p:cNvPr id="15" name="Выгнутая вправо стрелка 14"/>
          <p:cNvSpPr/>
          <p:nvPr/>
        </p:nvSpPr>
        <p:spPr>
          <a:xfrm rot="18308754">
            <a:off x="8346069" y="-139038"/>
            <a:ext cx="889112" cy="2263910"/>
          </a:xfrm>
          <a:prstGeom prst="curvedLeftArrow">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chemeClr val="tx1"/>
              </a:solidFill>
            </a:endParaRPr>
          </a:p>
        </p:txBody>
      </p:sp>
      <p:sp>
        <p:nvSpPr>
          <p:cNvPr id="16" name="Выгнутая вправо стрелка 15"/>
          <p:cNvSpPr/>
          <p:nvPr/>
        </p:nvSpPr>
        <p:spPr>
          <a:xfrm rot="13704371">
            <a:off x="3969951" y="-61572"/>
            <a:ext cx="889112" cy="1911903"/>
          </a:xfrm>
          <a:prstGeom prst="curvedLeftArrow">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chemeClr val="tx1"/>
              </a:solidFill>
            </a:endParaRPr>
          </a:p>
        </p:txBody>
      </p:sp>
      <p:sp>
        <p:nvSpPr>
          <p:cNvPr id="17" name="Выгнутая вправо стрелка 16"/>
          <p:cNvSpPr/>
          <p:nvPr/>
        </p:nvSpPr>
        <p:spPr>
          <a:xfrm rot="1166269">
            <a:off x="9674135" y="4009972"/>
            <a:ext cx="889112" cy="1897848"/>
          </a:xfrm>
          <a:prstGeom prst="curvedLeftArrow">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chemeClr val="tx1"/>
              </a:solidFill>
            </a:endParaRPr>
          </a:p>
        </p:txBody>
      </p:sp>
      <p:sp>
        <p:nvSpPr>
          <p:cNvPr id="18" name="Выгнутая вправо стрелка 17"/>
          <p:cNvSpPr/>
          <p:nvPr/>
        </p:nvSpPr>
        <p:spPr>
          <a:xfrm rot="5571807">
            <a:off x="5686072" y="5275957"/>
            <a:ext cx="889112" cy="2218191"/>
          </a:xfrm>
          <a:prstGeom prst="curvedLeftArrow">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chemeClr val="tx1"/>
              </a:solidFill>
            </a:endParaRPr>
          </a:p>
        </p:txBody>
      </p:sp>
      <p:sp>
        <p:nvSpPr>
          <p:cNvPr id="19" name="Выгнутая вправо стрелка 18"/>
          <p:cNvSpPr/>
          <p:nvPr/>
        </p:nvSpPr>
        <p:spPr>
          <a:xfrm rot="9955665">
            <a:off x="2019749" y="3496351"/>
            <a:ext cx="889112" cy="2044160"/>
          </a:xfrm>
          <a:prstGeom prst="curvedLeftArrow">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chemeClr val="tx1"/>
              </a:solidFill>
            </a:endParaRPr>
          </a:p>
        </p:txBody>
      </p:sp>
      <p:sp>
        <p:nvSpPr>
          <p:cNvPr id="20" name="TextBox 19"/>
          <p:cNvSpPr txBox="1"/>
          <p:nvPr/>
        </p:nvSpPr>
        <p:spPr>
          <a:xfrm>
            <a:off x="466827" y="105225"/>
            <a:ext cx="2853153" cy="461665"/>
          </a:xfrm>
          <a:prstGeom prst="rect">
            <a:avLst/>
          </a:prstGeom>
          <a:noFill/>
        </p:spPr>
        <p:txBody>
          <a:bodyPr wrap="none" rtlCol="0">
            <a:spAutoFit/>
          </a:bodyPr>
          <a:lstStyle/>
          <a:p>
            <a:r>
              <a:rPr lang="en-US" sz="2400" b="1" dirty="0" smtClean="0">
                <a:latin typeface="Times New Roman" panose="02020603050405020304" pitchFamily="18" charset="0"/>
                <a:cs typeface="Times New Roman" panose="02020603050405020304" pitchFamily="18" charset="0"/>
              </a:rPr>
              <a:t>Task </a:t>
            </a:r>
            <a:r>
              <a:rPr lang="kk-KZ" sz="2400" b="1" dirty="0" smtClean="0">
                <a:latin typeface="Times New Roman" panose="02020603050405020304" pitchFamily="18" charset="0"/>
                <a:cs typeface="Times New Roman" panose="02020603050405020304" pitchFamily="18" charset="0"/>
              </a:rPr>
              <a:t>4: топтастыру</a:t>
            </a:r>
            <a:endParaRPr lang="ru-RU" sz="2400" b="1" dirty="0">
              <a:latin typeface="Times New Roman" panose="02020603050405020304" pitchFamily="18" charset="0"/>
              <a:cs typeface="Times New Roman" panose="02020603050405020304" pitchFamily="18" charset="0"/>
            </a:endParaRPr>
          </a:p>
        </p:txBody>
      </p:sp>
      <p:sp>
        <p:nvSpPr>
          <p:cNvPr id="21" name="Стрелка вправо 20"/>
          <p:cNvSpPr/>
          <p:nvPr/>
        </p:nvSpPr>
        <p:spPr>
          <a:xfrm>
            <a:off x="566672" y="2685510"/>
            <a:ext cx="1726892" cy="1440160"/>
          </a:xfrm>
          <a:prstGeom prst="rightArrow">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k-KZ" sz="2000" b="1" dirty="0" smtClean="0">
                <a:solidFill>
                  <a:schemeClr val="tx1"/>
                </a:solidFill>
                <a:latin typeface="Times New Roman" pitchFamily="18" charset="0"/>
                <a:cs typeface="Times New Roman" pitchFamily="18" charset="0"/>
              </a:rPr>
              <a:t>Талдау</a:t>
            </a:r>
            <a:endParaRPr lang="ru-RU" sz="2000" b="1" dirty="0">
              <a:solidFill>
                <a:schemeClr val="tx1"/>
              </a:solidFill>
              <a:latin typeface="Times New Roman" pitchFamily="18" charset="0"/>
              <a:cs typeface="Times New Roman" pitchFamily="18" charset="0"/>
            </a:endParaRPr>
          </a:p>
        </p:txBody>
      </p:sp>
    </p:spTree>
    <p:extLst>
      <p:ext uri="{BB962C8B-B14F-4D97-AF65-F5344CB8AC3E}">
        <p14:creationId xmlns:p14="http://schemas.microsoft.com/office/powerpoint/2010/main" val="298191734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Стрелка вправо 3"/>
          <p:cNvSpPr/>
          <p:nvPr/>
        </p:nvSpPr>
        <p:spPr>
          <a:xfrm>
            <a:off x="399245" y="2685510"/>
            <a:ext cx="1894319" cy="1440160"/>
          </a:xfrm>
          <a:prstGeom prst="rightArrow">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k-KZ" sz="2000" b="1" dirty="0" smtClean="0">
                <a:solidFill>
                  <a:schemeClr val="tx1"/>
                </a:solidFill>
                <a:latin typeface="Times New Roman" pitchFamily="18" charset="0"/>
                <a:cs typeface="Times New Roman" pitchFamily="18" charset="0"/>
              </a:rPr>
              <a:t>Жинақтау</a:t>
            </a:r>
            <a:endParaRPr lang="ru-RU" sz="2000" b="1" dirty="0">
              <a:solidFill>
                <a:schemeClr val="tx1"/>
              </a:solidFill>
              <a:latin typeface="Times New Roman" pitchFamily="18" charset="0"/>
              <a:cs typeface="Times New Roman" pitchFamily="18" charset="0"/>
            </a:endParaRPr>
          </a:p>
        </p:txBody>
      </p:sp>
      <p:sp>
        <p:nvSpPr>
          <p:cNvPr id="5" name="Прямоугольник 4"/>
          <p:cNvSpPr/>
          <p:nvPr/>
        </p:nvSpPr>
        <p:spPr>
          <a:xfrm>
            <a:off x="2678806" y="1017431"/>
            <a:ext cx="8551570" cy="6709529"/>
          </a:xfrm>
          <a:prstGeom prst="rect">
            <a:avLst/>
          </a:prstGeom>
        </p:spPr>
        <p:txBody>
          <a:bodyPr wrap="square">
            <a:spAutoFit/>
          </a:bodyPr>
          <a:lstStyle/>
          <a:p>
            <a:pPr fontAlgn="base">
              <a:lnSpc>
                <a:spcPts val="1800"/>
              </a:lnSpc>
              <a:spcAft>
                <a:spcPts val="0"/>
              </a:spcAft>
            </a:pPr>
            <a:endParaRPr lang="kk-KZ" sz="3600" dirty="0" smtClean="0">
              <a:solidFill>
                <a:srgbClr val="444444"/>
              </a:solidFill>
              <a:latin typeface="Times New Roman" panose="02020603050405020304" pitchFamily="18" charset="0"/>
              <a:ea typeface="Times New Roman" panose="02020603050405020304" pitchFamily="18" charset="0"/>
              <a:cs typeface="Times New Roman" panose="02020603050405020304" pitchFamily="18" charset="0"/>
            </a:endParaRPr>
          </a:p>
          <a:p>
            <a:pPr fontAlgn="base">
              <a:lnSpc>
                <a:spcPts val="1800"/>
              </a:lnSpc>
              <a:spcAft>
                <a:spcPts val="0"/>
              </a:spcAft>
            </a:pPr>
            <a:r>
              <a:rPr lang="en-US" sz="3600" dirty="0" smtClean="0">
                <a:solidFill>
                  <a:srgbClr val="444444"/>
                </a:solidFill>
                <a:latin typeface="Times New Roman" panose="02020603050405020304" pitchFamily="18" charset="0"/>
                <a:ea typeface="Times New Roman" panose="02020603050405020304" pitchFamily="18" charset="0"/>
                <a:cs typeface="Times New Roman" panose="02020603050405020304" pitchFamily="18" charset="0"/>
              </a:rPr>
              <a:t>Whales are not the biggest animals.</a:t>
            </a:r>
          </a:p>
          <a:p>
            <a:pPr fontAlgn="base">
              <a:lnSpc>
                <a:spcPts val="1800"/>
              </a:lnSpc>
              <a:spcAft>
                <a:spcPts val="0"/>
              </a:spcAft>
            </a:pPr>
            <a:endParaRPr lang="kk-KZ" sz="3600" dirty="0" smtClean="0">
              <a:solidFill>
                <a:srgbClr val="444444"/>
              </a:solidFill>
              <a:latin typeface="Times New Roman" panose="02020603050405020304" pitchFamily="18" charset="0"/>
              <a:ea typeface="Times New Roman" panose="02020603050405020304" pitchFamily="18" charset="0"/>
              <a:cs typeface="Times New Roman" panose="02020603050405020304" pitchFamily="18" charset="0"/>
            </a:endParaRPr>
          </a:p>
          <a:p>
            <a:pPr marL="367030" fontAlgn="base">
              <a:lnSpc>
                <a:spcPts val="1135"/>
              </a:lnSpc>
              <a:spcAft>
                <a:spcPts val="0"/>
              </a:spcAft>
            </a:pPr>
            <a:endParaRPr lang="en-US" sz="3600" dirty="0">
              <a:latin typeface="Times New Roman" panose="02020603050405020304" pitchFamily="18" charset="0"/>
              <a:ea typeface="Times New Roman" panose="02020603050405020304" pitchFamily="18" charset="0"/>
              <a:cs typeface="Times New Roman" panose="02020603050405020304" pitchFamily="18" charset="0"/>
            </a:endParaRPr>
          </a:p>
          <a:p>
            <a:pPr marL="367030" fontAlgn="base">
              <a:lnSpc>
                <a:spcPts val="1135"/>
              </a:lnSpc>
              <a:spcAft>
                <a:spcPts val="0"/>
              </a:spcAft>
            </a:pPr>
            <a:endParaRPr lang="en-US" sz="3600" dirty="0" smtClean="0">
              <a:solidFill>
                <a:srgbClr val="444444"/>
              </a:solidFill>
              <a:latin typeface="Times New Roman" panose="02020603050405020304" pitchFamily="18" charset="0"/>
              <a:ea typeface="Times New Roman" panose="02020603050405020304" pitchFamily="18" charset="0"/>
              <a:cs typeface="Times New Roman" panose="02020603050405020304" pitchFamily="18" charset="0"/>
            </a:endParaRPr>
          </a:p>
          <a:p>
            <a:pPr marL="1109980" indent="-742950" fontAlgn="base">
              <a:lnSpc>
                <a:spcPts val="1135"/>
              </a:lnSpc>
              <a:spcAft>
                <a:spcPts val="0"/>
              </a:spcAft>
              <a:buFont typeface="+mj-lt"/>
              <a:buAutoNum type="arabicPeriod"/>
            </a:pPr>
            <a:endParaRPr lang="ru-RU" sz="3600" dirty="0">
              <a:solidFill>
                <a:srgbClr val="444444"/>
              </a:solidFill>
              <a:latin typeface="Times New Roman" panose="02020603050405020304" pitchFamily="18" charset="0"/>
              <a:ea typeface="Times New Roman" panose="02020603050405020304" pitchFamily="18" charset="0"/>
              <a:cs typeface="Times New Roman" panose="02020603050405020304" pitchFamily="18" charset="0"/>
            </a:endParaRPr>
          </a:p>
          <a:p>
            <a:pPr marL="367030" fontAlgn="base">
              <a:lnSpc>
                <a:spcPts val="1135"/>
              </a:lnSpc>
              <a:spcAft>
                <a:spcPts val="0"/>
              </a:spcAft>
            </a:pPr>
            <a:r>
              <a:rPr lang="en-US" sz="3600" dirty="0">
                <a:solidFill>
                  <a:srgbClr val="444444"/>
                </a:solidFill>
                <a:latin typeface="Times New Roman" panose="02020603050405020304" pitchFamily="18" charset="0"/>
                <a:ea typeface="Times New Roman" panose="02020603050405020304" pitchFamily="18" charset="0"/>
                <a:cs typeface="Times New Roman" panose="02020603050405020304" pitchFamily="18" charset="0"/>
              </a:rPr>
              <a:t>W</a:t>
            </a:r>
            <a:r>
              <a:rPr lang="en-US" sz="3600" dirty="0" smtClean="0">
                <a:solidFill>
                  <a:srgbClr val="444444"/>
                </a:solidFill>
                <a:latin typeface="Times New Roman" panose="02020603050405020304" pitchFamily="18" charset="0"/>
                <a:ea typeface="Times New Roman" panose="02020603050405020304" pitchFamily="18" charset="0"/>
                <a:cs typeface="Times New Roman" panose="02020603050405020304" pitchFamily="18" charset="0"/>
              </a:rPr>
              <a:t>hales </a:t>
            </a:r>
            <a:r>
              <a:rPr lang="en-US" sz="3600" dirty="0">
                <a:solidFill>
                  <a:srgbClr val="444444"/>
                </a:solidFill>
                <a:latin typeface="Times New Roman" panose="02020603050405020304" pitchFamily="18" charset="0"/>
                <a:ea typeface="Times New Roman" panose="02020603050405020304" pitchFamily="18" charset="0"/>
                <a:cs typeface="Times New Roman" panose="02020603050405020304" pitchFamily="18" charset="0"/>
              </a:rPr>
              <a:t>live </a:t>
            </a:r>
            <a:r>
              <a:rPr lang="en-US" sz="3600" dirty="0" smtClean="0">
                <a:solidFill>
                  <a:srgbClr val="444444"/>
                </a:solidFill>
                <a:latin typeface="Times New Roman" panose="02020603050405020304" pitchFamily="18" charset="0"/>
                <a:ea typeface="Times New Roman" panose="02020603050405020304" pitchFamily="18" charset="0"/>
                <a:cs typeface="Times New Roman" panose="02020603050405020304" pitchFamily="18" charset="0"/>
              </a:rPr>
              <a:t>in forests.</a:t>
            </a:r>
            <a:endParaRPr lang="ru-RU" sz="3600" dirty="0">
              <a:latin typeface="Times New Roman" panose="02020603050405020304" pitchFamily="18" charset="0"/>
              <a:ea typeface="Calibri" panose="020F0502020204030204" pitchFamily="34" charset="0"/>
              <a:cs typeface="Times New Roman" panose="02020603050405020304" pitchFamily="18" charset="0"/>
            </a:endParaRPr>
          </a:p>
          <a:p>
            <a:pPr marL="363855" fontAlgn="base">
              <a:lnSpc>
                <a:spcPts val="1135"/>
              </a:lnSpc>
              <a:spcAft>
                <a:spcPts val="0"/>
              </a:spcAft>
            </a:pPr>
            <a:endParaRPr lang="kk-KZ" sz="3600" dirty="0" smtClean="0">
              <a:solidFill>
                <a:srgbClr val="444444"/>
              </a:solidFill>
              <a:latin typeface="Times New Roman" panose="02020603050405020304" pitchFamily="18" charset="0"/>
              <a:ea typeface="Times New Roman" panose="02020603050405020304" pitchFamily="18" charset="0"/>
              <a:cs typeface="Times New Roman" panose="02020603050405020304" pitchFamily="18" charset="0"/>
            </a:endParaRPr>
          </a:p>
          <a:p>
            <a:pPr fontAlgn="base">
              <a:lnSpc>
                <a:spcPts val="1135"/>
              </a:lnSpc>
              <a:spcAft>
                <a:spcPts val="0"/>
              </a:spcAft>
            </a:pPr>
            <a:endParaRPr lang="kk-KZ" sz="3600" dirty="0" smtClean="0">
              <a:solidFill>
                <a:srgbClr val="444444"/>
              </a:solidFill>
              <a:latin typeface="Times New Roman" panose="02020603050405020304" pitchFamily="18" charset="0"/>
              <a:ea typeface="Times New Roman" panose="02020603050405020304" pitchFamily="18" charset="0"/>
              <a:cs typeface="Times New Roman" panose="02020603050405020304" pitchFamily="18" charset="0"/>
            </a:endParaRPr>
          </a:p>
          <a:p>
            <a:pPr fontAlgn="base">
              <a:lnSpc>
                <a:spcPts val="1135"/>
              </a:lnSpc>
              <a:spcAft>
                <a:spcPts val="0"/>
              </a:spcAft>
            </a:pPr>
            <a:endParaRPr lang="kk-KZ" sz="3600" dirty="0">
              <a:solidFill>
                <a:srgbClr val="444444"/>
              </a:solidFill>
              <a:latin typeface="Times New Roman" panose="02020603050405020304" pitchFamily="18" charset="0"/>
              <a:ea typeface="Times New Roman" panose="02020603050405020304" pitchFamily="18" charset="0"/>
              <a:cs typeface="Times New Roman" panose="02020603050405020304" pitchFamily="18" charset="0"/>
            </a:endParaRPr>
          </a:p>
          <a:p>
            <a:pPr fontAlgn="base">
              <a:lnSpc>
                <a:spcPts val="1135"/>
              </a:lnSpc>
              <a:spcAft>
                <a:spcPts val="0"/>
              </a:spcAft>
            </a:pPr>
            <a:endParaRPr lang="en-US" sz="3600" dirty="0" smtClean="0">
              <a:solidFill>
                <a:srgbClr val="444444"/>
              </a:solidFill>
              <a:latin typeface="Times New Roman" panose="02020603050405020304" pitchFamily="18" charset="0"/>
              <a:ea typeface="Times New Roman" panose="02020603050405020304" pitchFamily="18" charset="0"/>
              <a:cs typeface="Times New Roman" panose="02020603050405020304" pitchFamily="18" charset="0"/>
            </a:endParaRPr>
          </a:p>
          <a:p>
            <a:pPr fontAlgn="base">
              <a:lnSpc>
                <a:spcPts val="1135"/>
              </a:lnSpc>
              <a:spcAft>
                <a:spcPts val="0"/>
              </a:spcAft>
            </a:pPr>
            <a:endParaRPr lang="en-US" sz="3600" dirty="0" smtClean="0">
              <a:solidFill>
                <a:srgbClr val="444444"/>
              </a:solidFill>
              <a:latin typeface="Times New Roman" panose="02020603050405020304" pitchFamily="18" charset="0"/>
              <a:ea typeface="Times New Roman" panose="02020603050405020304" pitchFamily="18" charset="0"/>
              <a:cs typeface="Times New Roman" panose="02020603050405020304" pitchFamily="18" charset="0"/>
            </a:endParaRPr>
          </a:p>
          <a:p>
            <a:pPr fontAlgn="base">
              <a:lnSpc>
                <a:spcPts val="1135"/>
              </a:lnSpc>
              <a:spcAft>
                <a:spcPts val="0"/>
              </a:spcAft>
            </a:pPr>
            <a:r>
              <a:rPr lang="en-US" sz="3600" dirty="0" smtClean="0">
                <a:solidFill>
                  <a:srgbClr val="444444"/>
                </a:solidFill>
                <a:latin typeface="Times New Roman" panose="02020603050405020304" pitchFamily="18" charset="0"/>
                <a:ea typeface="Times New Roman" panose="02020603050405020304" pitchFamily="18" charset="0"/>
                <a:cs typeface="Times New Roman" panose="02020603050405020304" pitchFamily="18" charset="0"/>
              </a:rPr>
              <a:t>They </a:t>
            </a:r>
            <a:r>
              <a:rPr lang="en-US" sz="3600" dirty="0">
                <a:solidFill>
                  <a:srgbClr val="444444"/>
                </a:solidFill>
                <a:latin typeface="Times New Roman" panose="02020603050405020304" pitchFamily="18" charset="0"/>
                <a:ea typeface="Times New Roman" panose="02020603050405020304" pitchFamily="18" charset="0"/>
                <a:cs typeface="Times New Roman" panose="02020603050405020304" pitchFamily="18" charset="0"/>
              </a:rPr>
              <a:t>stay under water long </a:t>
            </a:r>
            <a:r>
              <a:rPr lang="en-US" sz="3600" dirty="0" smtClean="0">
                <a:solidFill>
                  <a:srgbClr val="444444"/>
                </a:solidFill>
                <a:latin typeface="Times New Roman" panose="02020603050405020304" pitchFamily="18" charset="0"/>
                <a:ea typeface="Times New Roman" panose="02020603050405020304" pitchFamily="18" charset="0"/>
                <a:cs typeface="Times New Roman" panose="02020603050405020304" pitchFamily="18" charset="0"/>
              </a:rPr>
              <a:t>time</a:t>
            </a:r>
            <a:endParaRPr lang="kk-KZ" sz="3600" dirty="0" smtClean="0">
              <a:solidFill>
                <a:srgbClr val="444444"/>
              </a:solidFill>
              <a:latin typeface="Times New Roman" panose="02020603050405020304" pitchFamily="18" charset="0"/>
              <a:ea typeface="Times New Roman" panose="02020603050405020304" pitchFamily="18" charset="0"/>
              <a:cs typeface="Times New Roman" panose="02020603050405020304" pitchFamily="18" charset="0"/>
            </a:endParaRPr>
          </a:p>
          <a:p>
            <a:pPr fontAlgn="base">
              <a:lnSpc>
                <a:spcPts val="1135"/>
              </a:lnSpc>
              <a:spcAft>
                <a:spcPts val="0"/>
              </a:spcAft>
            </a:pPr>
            <a:endParaRPr lang="kk-KZ" sz="3600" dirty="0">
              <a:solidFill>
                <a:srgbClr val="444444"/>
              </a:solidFill>
              <a:latin typeface="Times New Roman" panose="02020603050405020304" pitchFamily="18" charset="0"/>
              <a:ea typeface="Times New Roman" panose="02020603050405020304" pitchFamily="18" charset="0"/>
              <a:cs typeface="Times New Roman" panose="02020603050405020304" pitchFamily="18" charset="0"/>
            </a:endParaRPr>
          </a:p>
          <a:p>
            <a:pPr fontAlgn="base">
              <a:lnSpc>
                <a:spcPts val="1135"/>
              </a:lnSpc>
              <a:spcAft>
                <a:spcPts val="0"/>
              </a:spcAft>
            </a:pPr>
            <a:endParaRPr lang="kk-KZ" sz="3600" dirty="0" smtClean="0">
              <a:solidFill>
                <a:srgbClr val="444444"/>
              </a:solidFill>
              <a:latin typeface="Times New Roman" panose="02020603050405020304" pitchFamily="18" charset="0"/>
              <a:ea typeface="Times New Roman" panose="02020603050405020304" pitchFamily="18" charset="0"/>
              <a:cs typeface="Times New Roman" panose="02020603050405020304" pitchFamily="18" charset="0"/>
            </a:endParaRPr>
          </a:p>
          <a:p>
            <a:pPr fontAlgn="base">
              <a:lnSpc>
                <a:spcPts val="1135"/>
              </a:lnSpc>
              <a:spcAft>
                <a:spcPts val="0"/>
              </a:spcAft>
            </a:pPr>
            <a:endParaRPr lang="kk-KZ" sz="3600" dirty="0">
              <a:solidFill>
                <a:srgbClr val="444444"/>
              </a:solidFill>
              <a:latin typeface="Times New Roman" panose="02020603050405020304" pitchFamily="18" charset="0"/>
              <a:ea typeface="Times New Roman" panose="02020603050405020304" pitchFamily="18" charset="0"/>
              <a:cs typeface="Times New Roman" panose="02020603050405020304" pitchFamily="18" charset="0"/>
            </a:endParaRPr>
          </a:p>
          <a:p>
            <a:pPr fontAlgn="base">
              <a:lnSpc>
                <a:spcPts val="1135"/>
              </a:lnSpc>
              <a:spcAft>
                <a:spcPts val="0"/>
              </a:spcAft>
            </a:pPr>
            <a:r>
              <a:rPr lang="en-US" sz="3600" dirty="0" smtClean="0">
                <a:solidFill>
                  <a:srgbClr val="444444"/>
                </a:solidFill>
                <a:latin typeface="Times New Roman" panose="02020603050405020304" pitchFamily="18" charset="0"/>
                <a:ea typeface="Times New Roman" panose="02020603050405020304" pitchFamily="18" charset="0"/>
                <a:cs typeface="Times New Roman" panose="02020603050405020304" pitchFamily="18" charset="0"/>
              </a:rPr>
              <a:t>without</a:t>
            </a:r>
            <a:r>
              <a:rPr lang="en-US" sz="3600" dirty="0">
                <a:solidFill>
                  <a:srgbClr val="444444"/>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600" dirty="0" smtClean="0">
                <a:solidFill>
                  <a:srgbClr val="444444"/>
                </a:solidFill>
                <a:latin typeface="Times New Roman" panose="02020603050405020304" pitchFamily="18" charset="0"/>
                <a:ea typeface="Times New Roman" panose="02020603050405020304" pitchFamily="18" charset="0"/>
                <a:cs typeface="Times New Roman" panose="02020603050405020304" pitchFamily="18" charset="0"/>
              </a:rPr>
              <a:t>breathing.</a:t>
            </a:r>
            <a:endParaRPr lang="ru-RU" sz="3600" dirty="0">
              <a:latin typeface="Times New Roman" panose="02020603050405020304" pitchFamily="18" charset="0"/>
              <a:ea typeface="Calibri" panose="020F0502020204030204" pitchFamily="34" charset="0"/>
              <a:cs typeface="Times New Roman" panose="02020603050405020304" pitchFamily="18" charset="0"/>
            </a:endParaRPr>
          </a:p>
          <a:p>
            <a:pPr marL="349250" fontAlgn="base">
              <a:lnSpc>
                <a:spcPts val="1135"/>
              </a:lnSpc>
              <a:spcAft>
                <a:spcPts val="0"/>
              </a:spcAft>
            </a:pPr>
            <a:endParaRPr lang="kk-KZ" sz="3600" dirty="0" smtClean="0">
              <a:solidFill>
                <a:srgbClr val="444444"/>
              </a:solidFill>
              <a:latin typeface="Times New Roman" panose="02020603050405020304" pitchFamily="18" charset="0"/>
              <a:ea typeface="Times New Roman" panose="02020603050405020304" pitchFamily="18" charset="0"/>
              <a:cs typeface="Times New Roman" panose="02020603050405020304" pitchFamily="18" charset="0"/>
            </a:endParaRPr>
          </a:p>
          <a:p>
            <a:pPr marL="349250" fontAlgn="base">
              <a:lnSpc>
                <a:spcPts val="1135"/>
              </a:lnSpc>
              <a:spcAft>
                <a:spcPts val="0"/>
              </a:spcAft>
            </a:pPr>
            <a:endParaRPr lang="kk-KZ" sz="3600" dirty="0">
              <a:solidFill>
                <a:srgbClr val="444444"/>
              </a:solidFill>
              <a:latin typeface="Times New Roman" panose="02020603050405020304" pitchFamily="18" charset="0"/>
              <a:ea typeface="Times New Roman" panose="02020603050405020304" pitchFamily="18" charset="0"/>
              <a:cs typeface="Times New Roman" panose="02020603050405020304" pitchFamily="18" charset="0"/>
            </a:endParaRPr>
          </a:p>
          <a:p>
            <a:pPr marL="349250" fontAlgn="base">
              <a:lnSpc>
                <a:spcPts val="1135"/>
              </a:lnSpc>
              <a:spcAft>
                <a:spcPts val="0"/>
              </a:spcAft>
            </a:pPr>
            <a:endParaRPr lang="en-US" sz="3600" dirty="0" smtClean="0">
              <a:solidFill>
                <a:srgbClr val="444444"/>
              </a:solidFill>
              <a:latin typeface="Times New Roman" panose="02020603050405020304" pitchFamily="18" charset="0"/>
              <a:ea typeface="Times New Roman" panose="02020603050405020304" pitchFamily="18" charset="0"/>
              <a:cs typeface="Times New Roman" panose="02020603050405020304" pitchFamily="18" charset="0"/>
            </a:endParaRPr>
          </a:p>
          <a:p>
            <a:pPr marL="349250" fontAlgn="base">
              <a:lnSpc>
                <a:spcPts val="1135"/>
              </a:lnSpc>
              <a:spcAft>
                <a:spcPts val="0"/>
              </a:spcAft>
            </a:pPr>
            <a:endParaRPr lang="en-US" sz="3600" dirty="0">
              <a:solidFill>
                <a:srgbClr val="444444"/>
              </a:solidFill>
              <a:latin typeface="Times New Roman" panose="02020603050405020304" pitchFamily="18" charset="0"/>
              <a:ea typeface="Times New Roman" panose="02020603050405020304" pitchFamily="18" charset="0"/>
              <a:cs typeface="Times New Roman" panose="02020603050405020304" pitchFamily="18" charset="0"/>
            </a:endParaRPr>
          </a:p>
          <a:p>
            <a:pPr marL="349250" fontAlgn="base">
              <a:lnSpc>
                <a:spcPts val="1135"/>
              </a:lnSpc>
              <a:spcAft>
                <a:spcPts val="0"/>
              </a:spcAft>
            </a:pPr>
            <a:endParaRPr lang="kk-KZ" sz="3600" dirty="0" smtClean="0">
              <a:solidFill>
                <a:srgbClr val="444444"/>
              </a:solidFill>
              <a:latin typeface="Times New Roman" panose="02020603050405020304" pitchFamily="18" charset="0"/>
              <a:ea typeface="Times New Roman" panose="02020603050405020304" pitchFamily="18" charset="0"/>
              <a:cs typeface="Times New Roman" panose="02020603050405020304" pitchFamily="18" charset="0"/>
            </a:endParaRPr>
          </a:p>
          <a:p>
            <a:pPr marL="349250" fontAlgn="base">
              <a:lnSpc>
                <a:spcPts val="1135"/>
              </a:lnSpc>
              <a:spcAft>
                <a:spcPts val="0"/>
              </a:spcAft>
            </a:pPr>
            <a:r>
              <a:rPr lang="en-US" sz="3600" dirty="0" smtClean="0">
                <a:solidFill>
                  <a:srgbClr val="444444"/>
                </a:solidFill>
                <a:latin typeface="Times New Roman" panose="02020603050405020304" pitchFamily="18" charset="0"/>
                <a:ea typeface="Times New Roman" panose="02020603050405020304" pitchFamily="18" charset="0"/>
                <a:cs typeface="Times New Roman" panose="02020603050405020304" pitchFamily="18" charset="0"/>
              </a:rPr>
              <a:t>There is another kind of whales- </a:t>
            </a:r>
            <a:r>
              <a:rPr lang="en-US" sz="3600" dirty="0">
                <a:solidFill>
                  <a:srgbClr val="444444"/>
                </a:solidFill>
                <a:latin typeface="Times New Roman" panose="02020603050405020304" pitchFamily="18" charset="0"/>
                <a:ea typeface="Times New Roman" panose="02020603050405020304" pitchFamily="18" charset="0"/>
                <a:cs typeface="Times New Roman" panose="02020603050405020304" pitchFamily="18" charset="0"/>
              </a:rPr>
              <a:t>a </a:t>
            </a:r>
            <a:r>
              <a:rPr lang="en-US" sz="3600" dirty="0" smtClean="0">
                <a:solidFill>
                  <a:srgbClr val="444444"/>
                </a:solidFill>
                <a:latin typeface="Times New Roman" panose="02020603050405020304" pitchFamily="18" charset="0"/>
                <a:ea typeface="Times New Roman" panose="02020603050405020304" pitchFamily="18" charset="0"/>
                <a:cs typeface="Times New Roman" panose="02020603050405020304" pitchFamily="18" charset="0"/>
              </a:rPr>
              <a:t>killer</a:t>
            </a:r>
            <a:endParaRPr lang="kk-KZ" sz="3600" dirty="0" smtClean="0">
              <a:solidFill>
                <a:srgbClr val="444444"/>
              </a:solidFill>
              <a:latin typeface="Times New Roman" panose="02020603050405020304" pitchFamily="18" charset="0"/>
              <a:ea typeface="Times New Roman" panose="02020603050405020304" pitchFamily="18" charset="0"/>
              <a:cs typeface="Times New Roman" panose="02020603050405020304" pitchFamily="18" charset="0"/>
            </a:endParaRPr>
          </a:p>
          <a:p>
            <a:pPr marL="349250" fontAlgn="base">
              <a:lnSpc>
                <a:spcPts val="1135"/>
              </a:lnSpc>
              <a:spcAft>
                <a:spcPts val="0"/>
              </a:spcAft>
            </a:pPr>
            <a:endParaRPr lang="kk-KZ" sz="3600" dirty="0">
              <a:solidFill>
                <a:srgbClr val="444444"/>
              </a:solidFill>
              <a:latin typeface="Times New Roman" panose="02020603050405020304" pitchFamily="18" charset="0"/>
              <a:ea typeface="Times New Roman" panose="02020603050405020304" pitchFamily="18" charset="0"/>
              <a:cs typeface="Times New Roman" panose="02020603050405020304" pitchFamily="18" charset="0"/>
            </a:endParaRPr>
          </a:p>
          <a:p>
            <a:pPr marL="349250" fontAlgn="base">
              <a:lnSpc>
                <a:spcPts val="1135"/>
              </a:lnSpc>
              <a:spcAft>
                <a:spcPts val="0"/>
              </a:spcAft>
            </a:pPr>
            <a:endParaRPr lang="kk-KZ" sz="3600" dirty="0" smtClean="0">
              <a:solidFill>
                <a:srgbClr val="444444"/>
              </a:solidFill>
              <a:latin typeface="Times New Roman" panose="02020603050405020304" pitchFamily="18" charset="0"/>
              <a:ea typeface="Times New Roman" panose="02020603050405020304" pitchFamily="18" charset="0"/>
              <a:cs typeface="Times New Roman" panose="02020603050405020304" pitchFamily="18" charset="0"/>
            </a:endParaRPr>
          </a:p>
          <a:p>
            <a:pPr marL="349250" fontAlgn="base">
              <a:lnSpc>
                <a:spcPts val="1135"/>
              </a:lnSpc>
              <a:spcAft>
                <a:spcPts val="0"/>
              </a:spcAft>
            </a:pPr>
            <a:endParaRPr lang="kk-KZ" sz="3600" dirty="0">
              <a:solidFill>
                <a:srgbClr val="444444"/>
              </a:solidFill>
              <a:latin typeface="Times New Roman" panose="02020603050405020304" pitchFamily="18" charset="0"/>
              <a:ea typeface="Times New Roman" panose="02020603050405020304" pitchFamily="18" charset="0"/>
              <a:cs typeface="Times New Roman" panose="02020603050405020304" pitchFamily="18" charset="0"/>
            </a:endParaRPr>
          </a:p>
          <a:p>
            <a:pPr marL="349250" fontAlgn="base">
              <a:lnSpc>
                <a:spcPts val="1135"/>
              </a:lnSpc>
              <a:spcAft>
                <a:spcPts val="0"/>
              </a:spcAft>
            </a:pPr>
            <a:r>
              <a:rPr lang="en-US" sz="3600" dirty="0" smtClean="0">
                <a:solidFill>
                  <a:srgbClr val="444444"/>
                </a:solidFill>
                <a:latin typeface="Times New Roman" panose="02020603050405020304" pitchFamily="18" charset="0"/>
                <a:ea typeface="Times New Roman" panose="02020603050405020304" pitchFamily="18" charset="0"/>
                <a:cs typeface="Times New Roman" panose="02020603050405020304" pitchFamily="18" charset="0"/>
              </a:rPr>
              <a:t> whale.</a:t>
            </a:r>
            <a:endParaRPr lang="ru-RU" sz="3600" dirty="0">
              <a:latin typeface="Times New Roman" panose="02020603050405020304" pitchFamily="18" charset="0"/>
              <a:ea typeface="Calibri" panose="020F0502020204030204" pitchFamily="34" charset="0"/>
              <a:cs typeface="Times New Roman" panose="02020603050405020304" pitchFamily="18" charset="0"/>
            </a:endParaRPr>
          </a:p>
          <a:p>
            <a:pPr marL="345440" fontAlgn="base">
              <a:lnSpc>
                <a:spcPts val="1135"/>
              </a:lnSpc>
              <a:spcAft>
                <a:spcPts val="0"/>
              </a:spcAft>
            </a:pPr>
            <a:endParaRPr lang="kk-KZ" sz="3600" dirty="0" smtClean="0">
              <a:solidFill>
                <a:srgbClr val="444444"/>
              </a:solidFill>
              <a:latin typeface="Times New Roman" panose="02020603050405020304" pitchFamily="18" charset="0"/>
              <a:ea typeface="Times New Roman" panose="02020603050405020304" pitchFamily="18" charset="0"/>
              <a:cs typeface="Times New Roman" panose="02020603050405020304" pitchFamily="18" charset="0"/>
            </a:endParaRPr>
          </a:p>
          <a:p>
            <a:pPr marL="345440" fontAlgn="base">
              <a:lnSpc>
                <a:spcPts val="1135"/>
              </a:lnSpc>
              <a:spcAft>
                <a:spcPts val="0"/>
              </a:spcAft>
            </a:pPr>
            <a:endParaRPr lang="en-US" sz="3600" dirty="0" smtClean="0">
              <a:solidFill>
                <a:srgbClr val="444444"/>
              </a:solidFill>
              <a:latin typeface="Times New Roman" panose="02020603050405020304" pitchFamily="18" charset="0"/>
              <a:ea typeface="Times New Roman" panose="02020603050405020304" pitchFamily="18" charset="0"/>
              <a:cs typeface="Times New Roman" panose="02020603050405020304" pitchFamily="18" charset="0"/>
            </a:endParaRPr>
          </a:p>
          <a:p>
            <a:pPr marL="345440" fontAlgn="base">
              <a:lnSpc>
                <a:spcPts val="1135"/>
              </a:lnSpc>
              <a:spcAft>
                <a:spcPts val="0"/>
              </a:spcAft>
            </a:pPr>
            <a:endParaRPr lang="en-US" sz="3600" dirty="0">
              <a:solidFill>
                <a:srgbClr val="444444"/>
              </a:solidFill>
              <a:latin typeface="Times New Roman" panose="02020603050405020304" pitchFamily="18" charset="0"/>
              <a:ea typeface="Times New Roman" panose="02020603050405020304" pitchFamily="18" charset="0"/>
              <a:cs typeface="Times New Roman" panose="02020603050405020304" pitchFamily="18" charset="0"/>
            </a:endParaRPr>
          </a:p>
          <a:p>
            <a:pPr marL="345440" fontAlgn="base">
              <a:lnSpc>
                <a:spcPts val="1135"/>
              </a:lnSpc>
              <a:spcAft>
                <a:spcPts val="0"/>
              </a:spcAft>
            </a:pPr>
            <a:endParaRPr lang="kk-KZ" sz="3600" dirty="0">
              <a:solidFill>
                <a:srgbClr val="444444"/>
              </a:solidFill>
              <a:latin typeface="Times New Roman" panose="02020603050405020304" pitchFamily="18" charset="0"/>
              <a:ea typeface="Times New Roman" panose="02020603050405020304" pitchFamily="18" charset="0"/>
              <a:cs typeface="Times New Roman" panose="02020603050405020304" pitchFamily="18" charset="0"/>
            </a:endParaRPr>
          </a:p>
          <a:p>
            <a:pPr marL="345440" fontAlgn="base">
              <a:lnSpc>
                <a:spcPts val="1135"/>
              </a:lnSpc>
              <a:spcAft>
                <a:spcPts val="0"/>
              </a:spcAft>
            </a:pPr>
            <a:endParaRPr lang="en-US" sz="3600" dirty="0">
              <a:solidFill>
                <a:srgbClr val="444444"/>
              </a:solidFill>
              <a:latin typeface="Times New Roman" panose="02020603050405020304" pitchFamily="18" charset="0"/>
              <a:ea typeface="Times New Roman" panose="02020603050405020304" pitchFamily="18" charset="0"/>
              <a:cs typeface="Times New Roman" panose="02020603050405020304" pitchFamily="18" charset="0"/>
            </a:endParaRPr>
          </a:p>
          <a:p>
            <a:pPr marL="345440" fontAlgn="base">
              <a:lnSpc>
                <a:spcPts val="1135"/>
              </a:lnSpc>
              <a:spcAft>
                <a:spcPts val="0"/>
              </a:spcAft>
            </a:pPr>
            <a:r>
              <a:rPr lang="en-US" sz="3600" dirty="0" smtClean="0">
                <a:solidFill>
                  <a:srgbClr val="444444"/>
                </a:solidFill>
                <a:latin typeface="Times New Roman" panose="02020603050405020304" pitchFamily="18" charset="0"/>
                <a:ea typeface="Times New Roman" panose="02020603050405020304" pitchFamily="18" charset="0"/>
                <a:cs typeface="Times New Roman" panose="02020603050405020304" pitchFamily="18" charset="0"/>
              </a:rPr>
              <a:t>Whales haven‘t big mouths.</a:t>
            </a:r>
            <a:endParaRPr lang="ru-RU" sz="3600" dirty="0">
              <a:latin typeface="Times New Roman" panose="02020603050405020304" pitchFamily="18" charset="0"/>
              <a:ea typeface="Calibri" panose="020F0502020204030204" pitchFamily="34" charset="0"/>
              <a:cs typeface="Times New Roman" panose="02020603050405020304" pitchFamily="18" charset="0"/>
            </a:endParaRPr>
          </a:p>
          <a:p>
            <a:pPr marL="342265" fontAlgn="base">
              <a:lnSpc>
                <a:spcPts val="1135"/>
              </a:lnSpc>
              <a:spcAft>
                <a:spcPts val="0"/>
              </a:spcAft>
            </a:pPr>
            <a:endParaRPr lang="kk-KZ" sz="3600" dirty="0" smtClean="0">
              <a:solidFill>
                <a:srgbClr val="444444"/>
              </a:solidFill>
              <a:latin typeface="Times New Roman" panose="02020603050405020304" pitchFamily="18" charset="0"/>
              <a:ea typeface="Times New Roman" panose="02020603050405020304" pitchFamily="18" charset="0"/>
              <a:cs typeface="Times New Roman" panose="02020603050405020304" pitchFamily="18" charset="0"/>
            </a:endParaRPr>
          </a:p>
          <a:p>
            <a:pPr marL="342265" fontAlgn="base">
              <a:lnSpc>
                <a:spcPts val="1135"/>
              </a:lnSpc>
              <a:spcAft>
                <a:spcPts val="0"/>
              </a:spcAft>
            </a:pPr>
            <a:endParaRPr lang="kk-KZ" sz="3600" dirty="0">
              <a:solidFill>
                <a:srgbClr val="444444"/>
              </a:solidFill>
              <a:latin typeface="Times New Roman" panose="02020603050405020304" pitchFamily="18" charset="0"/>
              <a:ea typeface="Times New Roman" panose="02020603050405020304" pitchFamily="18" charset="0"/>
              <a:cs typeface="Times New Roman" panose="02020603050405020304" pitchFamily="18" charset="0"/>
            </a:endParaRPr>
          </a:p>
          <a:p>
            <a:pPr marL="342265" fontAlgn="base">
              <a:lnSpc>
                <a:spcPts val="1135"/>
              </a:lnSpc>
              <a:spcAft>
                <a:spcPts val="0"/>
              </a:spcAft>
            </a:pPr>
            <a:endParaRPr lang="kk-KZ" sz="3600" dirty="0" smtClean="0">
              <a:solidFill>
                <a:srgbClr val="444444"/>
              </a:solidFill>
              <a:latin typeface="Times New Roman" panose="02020603050405020304" pitchFamily="18" charset="0"/>
              <a:ea typeface="Times New Roman" panose="02020603050405020304" pitchFamily="18" charset="0"/>
              <a:cs typeface="Times New Roman" panose="02020603050405020304" pitchFamily="18" charset="0"/>
            </a:endParaRPr>
          </a:p>
          <a:p>
            <a:pPr marL="342265" fontAlgn="base">
              <a:lnSpc>
                <a:spcPts val="1135"/>
              </a:lnSpc>
              <a:spcAft>
                <a:spcPts val="0"/>
              </a:spcAft>
            </a:pPr>
            <a:endParaRPr lang="kk-KZ" sz="3600" dirty="0">
              <a:solidFill>
                <a:srgbClr val="444444"/>
              </a:solidFill>
              <a:latin typeface="Times New Roman" panose="02020603050405020304" pitchFamily="18" charset="0"/>
              <a:ea typeface="Times New Roman" panose="02020603050405020304" pitchFamily="18" charset="0"/>
              <a:cs typeface="Times New Roman" panose="02020603050405020304" pitchFamily="18" charset="0"/>
            </a:endParaRPr>
          </a:p>
          <a:p>
            <a:pPr marL="342265" fontAlgn="base">
              <a:lnSpc>
                <a:spcPts val="1135"/>
              </a:lnSpc>
              <a:spcAft>
                <a:spcPts val="0"/>
              </a:spcAft>
            </a:pPr>
            <a:endParaRPr lang="kk-KZ" sz="3600" dirty="0" smtClean="0">
              <a:solidFill>
                <a:srgbClr val="444444"/>
              </a:solidFill>
              <a:latin typeface="Times New Roman" panose="02020603050405020304" pitchFamily="18" charset="0"/>
              <a:ea typeface="Times New Roman" panose="02020603050405020304" pitchFamily="18" charset="0"/>
              <a:cs typeface="Times New Roman" panose="02020603050405020304" pitchFamily="18" charset="0"/>
            </a:endParaRPr>
          </a:p>
          <a:p>
            <a:pPr marL="342265" fontAlgn="base">
              <a:lnSpc>
                <a:spcPts val="1135"/>
              </a:lnSpc>
              <a:spcAft>
                <a:spcPts val="0"/>
              </a:spcAft>
            </a:pPr>
            <a:endParaRPr lang="ru-RU" sz="3600" dirty="0">
              <a:latin typeface="Times New Roman" panose="02020603050405020304" pitchFamily="18" charset="0"/>
              <a:ea typeface="Calibri" panose="020F0502020204030204" pitchFamily="34" charset="0"/>
              <a:cs typeface="Times New Roman" panose="02020603050405020304" pitchFamily="18" charset="0"/>
            </a:endParaRPr>
          </a:p>
          <a:p>
            <a:pPr marL="334645" fontAlgn="base">
              <a:lnSpc>
                <a:spcPts val="1135"/>
              </a:lnSpc>
              <a:spcAft>
                <a:spcPts val="0"/>
              </a:spcAft>
            </a:pPr>
            <a:endParaRPr lang="kk-KZ" sz="3600" dirty="0" smtClean="0">
              <a:solidFill>
                <a:srgbClr val="444444"/>
              </a:solidFill>
              <a:latin typeface="Times New Roman" panose="02020603050405020304" pitchFamily="18" charset="0"/>
              <a:ea typeface="Times New Roman" panose="02020603050405020304" pitchFamily="18" charset="0"/>
              <a:cs typeface="Times New Roman" panose="02020603050405020304" pitchFamily="18" charset="0"/>
            </a:endParaRPr>
          </a:p>
          <a:p>
            <a:pPr marL="334645" fontAlgn="base">
              <a:lnSpc>
                <a:spcPts val="1135"/>
              </a:lnSpc>
              <a:spcAft>
                <a:spcPts val="0"/>
              </a:spcAft>
            </a:pPr>
            <a:endParaRPr lang="kk-KZ" sz="3600" dirty="0">
              <a:solidFill>
                <a:srgbClr val="444444"/>
              </a:solidFill>
              <a:latin typeface="Times New Roman" panose="02020603050405020304" pitchFamily="18" charset="0"/>
              <a:ea typeface="Times New Roman" panose="02020603050405020304" pitchFamily="18" charset="0"/>
              <a:cs typeface="Times New Roman" panose="02020603050405020304" pitchFamily="18" charset="0"/>
            </a:endParaRPr>
          </a:p>
          <a:p>
            <a:pPr marL="334645" fontAlgn="base">
              <a:lnSpc>
                <a:spcPts val="1135"/>
              </a:lnSpc>
              <a:spcAft>
                <a:spcPts val="0"/>
              </a:spcAft>
            </a:pPr>
            <a:endParaRPr lang="kk-KZ" sz="3600" dirty="0" smtClean="0">
              <a:solidFill>
                <a:srgbClr val="444444"/>
              </a:solidFill>
              <a:latin typeface="Times New Roman" panose="02020603050405020304" pitchFamily="18" charset="0"/>
              <a:ea typeface="Times New Roman" panose="02020603050405020304" pitchFamily="18" charset="0"/>
              <a:cs typeface="Times New Roman" panose="02020603050405020304" pitchFamily="18" charset="0"/>
            </a:endParaRPr>
          </a:p>
          <a:p>
            <a:pPr marL="334645" fontAlgn="base">
              <a:lnSpc>
                <a:spcPts val="1135"/>
              </a:lnSpc>
              <a:spcAft>
                <a:spcPts val="0"/>
              </a:spcAft>
            </a:pPr>
            <a:endParaRPr lang="kk-KZ" sz="3600" dirty="0">
              <a:solidFill>
                <a:srgbClr val="444444"/>
              </a:solidFill>
              <a:latin typeface="Times New Roman" panose="02020603050405020304" pitchFamily="18" charset="0"/>
              <a:ea typeface="Times New Roman" panose="02020603050405020304" pitchFamily="18" charset="0"/>
              <a:cs typeface="Times New Roman" panose="02020603050405020304" pitchFamily="18" charset="0"/>
            </a:endParaRPr>
          </a:p>
          <a:p>
            <a:pPr marL="334645" fontAlgn="base">
              <a:lnSpc>
                <a:spcPts val="1135"/>
              </a:lnSpc>
              <a:spcAft>
                <a:spcPts val="0"/>
              </a:spcAft>
            </a:pPr>
            <a:endParaRPr lang="kk-KZ" sz="3600" dirty="0" smtClean="0">
              <a:solidFill>
                <a:srgbClr val="444444"/>
              </a:solidFill>
              <a:latin typeface="Times New Roman" panose="02020603050405020304" pitchFamily="18" charset="0"/>
              <a:ea typeface="Times New Roman" panose="02020603050405020304" pitchFamily="18" charset="0"/>
              <a:cs typeface="Times New Roman" panose="02020603050405020304" pitchFamily="18" charset="0"/>
            </a:endParaRPr>
          </a:p>
          <a:p>
            <a:pPr marL="334645" fontAlgn="base">
              <a:lnSpc>
                <a:spcPts val="1135"/>
              </a:lnSpc>
              <a:spcAft>
                <a:spcPts val="0"/>
              </a:spcAft>
            </a:pPr>
            <a:endParaRPr lang="ru-RU" sz="36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
        <p:nvSpPr>
          <p:cNvPr id="6" name="TextBox 5"/>
          <p:cNvSpPr txBox="1"/>
          <p:nvPr/>
        </p:nvSpPr>
        <p:spPr>
          <a:xfrm>
            <a:off x="2293564" y="1030310"/>
            <a:ext cx="767967" cy="584775"/>
          </a:xfrm>
          <a:prstGeom prst="rect">
            <a:avLst/>
          </a:prstGeom>
          <a:noFill/>
        </p:spPr>
        <p:txBody>
          <a:bodyPr wrap="square" rtlCol="0">
            <a:spAutoFit/>
          </a:bodyPr>
          <a:lstStyle/>
          <a:p>
            <a:r>
              <a:rPr lang="en-US" sz="3200" dirty="0" smtClean="0"/>
              <a:t>1.</a:t>
            </a:r>
          </a:p>
        </p:txBody>
      </p:sp>
      <p:sp>
        <p:nvSpPr>
          <p:cNvPr id="7" name="TextBox 6"/>
          <p:cNvSpPr txBox="1"/>
          <p:nvPr/>
        </p:nvSpPr>
        <p:spPr>
          <a:xfrm>
            <a:off x="2293564" y="1857910"/>
            <a:ext cx="591304" cy="584775"/>
          </a:xfrm>
          <a:prstGeom prst="rect">
            <a:avLst/>
          </a:prstGeom>
          <a:noFill/>
        </p:spPr>
        <p:txBody>
          <a:bodyPr wrap="square" rtlCol="0">
            <a:spAutoFit/>
          </a:bodyPr>
          <a:lstStyle/>
          <a:p>
            <a:r>
              <a:rPr lang="en-US" sz="3200" dirty="0" smtClean="0"/>
              <a:t>2</a:t>
            </a:r>
            <a:r>
              <a:rPr lang="en-US" dirty="0" smtClean="0"/>
              <a:t>.</a:t>
            </a:r>
            <a:endParaRPr lang="ru-RU" dirty="0"/>
          </a:p>
        </p:txBody>
      </p:sp>
      <p:sp>
        <p:nvSpPr>
          <p:cNvPr id="8" name="TextBox 7"/>
          <p:cNvSpPr txBox="1"/>
          <p:nvPr/>
        </p:nvSpPr>
        <p:spPr>
          <a:xfrm>
            <a:off x="2211110" y="2685510"/>
            <a:ext cx="550151" cy="584775"/>
          </a:xfrm>
          <a:prstGeom prst="rect">
            <a:avLst/>
          </a:prstGeom>
          <a:noFill/>
        </p:spPr>
        <p:txBody>
          <a:bodyPr wrap="none" rtlCol="0">
            <a:spAutoFit/>
          </a:bodyPr>
          <a:lstStyle/>
          <a:p>
            <a:r>
              <a:rPr lang="en-US" sz="3200" dirty="0" smtClean="0"/>
              <a:t>3.</a:t>
            </a:r>
            <a:endParaRPr lang="ru-RU" sz="3200" dirty="0"/>
          </a:p>
        </p:txBody>
      </p:sp>
      <p:sp>
        <p:nvSpPr>
          <p:cNvPr id="9" name="TextBox 8"/>
          <p:cNvSpPr txBox="1"/>
          <p:nvPr/>
        </p:nvSpPr>
        <p:spPr>
          <a:xfrm>
            <a:off x="2323474" y="4125670"/>
            <a:ext cx="503664" cy="523220"/>
          </a:xfrm>
          <a:prstGeom prst="rect">
            <a:avLst/>
          </a:prstGeom>
          <a:noFill/>
        </p:spPr>
        <p:txBody>
          <a:bodyPr wrap="none" rtlCol="0">
            <a:spAutoFit/>
          </a:bodyPr>
          <a:lstStyle/>
          <a:p>
            <a:r>
              <a:rPr lang="en-US" sz="2800" dirty="0" smtClean="0"/>
              <a:t>4.</a:t>
            </a:r>
            <a:endParaRPr lang="ru-RU" sz="2800" dirty="0"/>
          </a:p>
        </p:txBody>
      </p:sp>
      <p:sp>
        <p:nvSpPr>
          <p:cNvPr id="10" name="TextBox 9"/>
          <p:cNvSpPr txBox="1"/>
          <p:nvPr/>
        </p:nvSpPr>
        <p:spPr>
          <a:xfrm>
            <a:off x="2496850" y="5504275"/>
            <a:ext cx="484428" cy="584775"/>
          </a:xfrm>
          <a:prstGeom prst="rect">
            <a:avLst/>
          </a:prstGeom>
          <a:noFill/>
        </p:spPr>
        <p:txBody>
          <a:bodyPr wrap="none" rtlCol="0">
            <a:spAutoFit/>
          </a:bodyPr>
          <a:lstStyle/>
          <a:p>
            <a:r>
              <a:rPr lang="en-US" sz="3200" dirty="0" smtClean="0"/>
              <a:t>5</a:t>
            </a:r>
            <a:r>
              <a:rPr lang="en-US" dirty="0" smtClean="0"/>
              <a:t>.</a:t>
            </a:r>
            <a:endParaRPr lang="ru-RU" dirty="0"/>
          </a:p>
        </p:txBody>
      </p:sp>
    </p:spTree>
    <p:extLst>
      <p:ext uri="{BB962C8B-B14F-4D97-AF65-F5344CB8AC3E}">
        <p14:creationId xmlns:p14="http://schemas.microsoft.com/office/powerpoint/2010/main" val="199270676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Таблица 2"/>
          <p:cNvGraphicFramePr>
            <a:graphicFrameLocks noGrp="1"/>
          </p:cNvGraphicFramePr>
          <p:nvPr>
            <p:extLst>
              <p:ext uri="{D42A27DB-BD31-4B8C-83A1-F6EECF244321}">
                <p14:modId xmlns:p14="http://schemas.microsoft.com/office/powerpoint/2010/main" val="3798546608"/>
              </p:ext>
            </p:extLst>
          </p:nvPr>
        </p:nvGraphicFramePr>
        <p:xfrm>
          <a:off x="1751526" y="719666"/>
          <a:ext cx="8912181" cy="4810237"/>
        </p:xfrm>
        <a:graphic>
          <a:graphicData uri="http://schemas.openxmlformats.org/drawingml/2006/table">
            <a:tbl>
              <a:tblPr firstRow="1" bandRow="1">
                <a:tableStyleId>{5C22544A-7EE6-4342-B048-85BDC9FD1C3A}</a:tableStyleId>
              </a:tblPr>
              <a:tblGrid>
                <a:gridCol w="2970727"/>
                <a:gridCol w="2970727"/>
                <a:gridCol w="2970727"/>
              </a:tblGrid>
              <a:tr h="1469742">
                <a:tc>
                  <a:txBody>
                    <a:bodyPr/>
                    <a:lstStyle/>
                    <a:p>
                      <a:endParaRPr lang="kk-KZ" dirty="0" smtClean="0"/>
                    </a:p>
                    <a:p>
                      <a:pPr algn="ctr"/>
                      <a:r>
                        <a:rPr lang="en-US" sz="3600" dirty="0" smtClean="0">
                          <a:solidFill>
                            <a:srgbClr val="0070C0"/>
                          </a:solidFill>
                        </a:rPr>
                        <a:t>I have learnt</a:t>
                      </a:r>
                      <a:endParaRPr lang="ru-RU" sz="3600" dirty="0">
                        <a:solidFill>
                          <a:srgbClr val="0070C0"/>
                        </a:solidFill>
                      </a:endParaRPr>
                    </a:p>
                  </a:txBody>
                  <a:tcPr>
                    <a:solidFill>
                      <a:schemeClr val="accent2">
                        <a:lumMod val="20000"/>
                        <a:lumOff val="80000"/>
                      </a:schemeClr>
                    </a:solidFill>
                  </a:tcPr>
                </a:tc>
                <a:tc>
                  <a:txBody>
                    <a:bodyPr/>
                    <a:lstStyle/>
                    <a:p>
                      <a:pPr algn="ctr"/>
                      <a:r>
                        <a:rPr lang="en-US" sz="4000" dirty="0" smtClean="0">
                          <a:solidFill>
                            <a:srgbClr val="0070C0"/>
                          </a:solidFill>
                        </a:rPr>
                        <a:t>I</a:t>
                      </a:r>
                      <a:r>
                        <a:rPr lang="en-US" sz="4000" baseline="0" dirty="0" smtClean="0">
                          <a:solidFill>
                            <a:srgbClr val="0070C0"/>
                          </a:solidFill>
                        </a:rPr>
                        <a:t> w</a:t>
                      </a:r>
                      <a:r>
                        <a:rPr lang="en-US" sz="4000" dirty="0" smtClean="0">
                          <a:solidFill>
                            <a:srgbClr val="0070C0"/>
                          </a:solidFill>
                        </a:rPr>
                        <a:t>ant to know</a:t>
                      </a:r>
                      <a:endParaRPr lang="ru-RU" sz="4000" dirty="0">
                        <a:solidFill>
                          <a:srgbClr val="0070C0"/>
                        </a:solidFill>
                      </a:endParaRPr>
                    </a:p>
                  </a:txBody>
                  <a:tcPr>
                    <a:solidFill>
                      <a:schemeClr val="accent2">
                        <a:lumMod val="20000"/>
                        <a:lumOff val="80000"/>
                      </a:schemeClr>
                    </a:solidFill>
                  </a:tcPr>
                </a:tc>
                <a:tc>
                  <a:txBody>
                    <a:bodyPr/>
                    <a:lstStyle/>
                    <a:p>
                      <a:pPr algn="ctr"/>
                      <a:r>
                        <a:rPr lang="en-US" sz="3600" dirty="0" smtClean="0">
                          <a:solidFill>
                            <a:srgbClr val="0070C0"/>
                          </a:solidFill>
                        </a:rPr>
                        <a:t>I don‘t </a:t>
                      </a:r>
                    </a:p>
                    <a:p>
                      <a:pPr algn="ctr"/>
                      <a:r>
                        <a:rPr lang="en-US" sz="3600" dirty="0" smtClean="0">
                          <a:solidFill>
                            <a:srgbClr val="0070C0"/>
                          </a:solidFill>
                        </a:rPr>
                        <a:t>understand</a:t>
                      </a:r>
                      <a:endParaRPr lang="kk-KZ" sz="3600" dirty="0" smtClean="0">
                        <a:solidFill>
                          <a:srgbClr val="0070C0"/>
                        </a:solidFill>
                      </a:endParaRPr>
                    </a:p>
                    <a:p>
                      <a:pPr algn="ctr"/>
                      <a:endParaRPr lang="ru-RU" sz="3600" dirty="0">
                        <a:solidFill>
                          <a:srgbClr val="0070C0"/>
                        </a:solidFill>
                      </a:endParaRPr>
                    </a:p>
                  </a:txBody>
                  <a:tcPr>
                    <a:solidFill>
                      <a:schemeClr val="accent2">
                        <a:lumMod val="20000"/>
                        <a:lumOff val="80000"/>
                      </a:schemeClr>
                    </a:solidFill>
                  </a:tcPr>
                </a:tc>
              </a:tr>
              <a:tr h="3072877">
                <a:tc>
                  <a:txBody>
                    <a:bodyPr/>
                    <a:lstStyle/>
                    <a:p>
                      <a:endParaRPr lang="ru-RU" dirty="0"/>
                    </a:p>
                  </a:txBody>
                  <a:tcPr>
                    <a:solidFill>
                      <a:schemeClr val="accent2">
                        <a:lumMod val="60000"/>
                        <a:lumOff val="40000"/>
                      </a:schemeClr>
                    </a:solidFill>
                  </a:tcPr>
                </a:tc>
                <a:tc>
                  <a:txBody>
                    <a:bodyPr/>
                    <a:lstStyle/>
                    <a:p>
                      <a:endParaRPr lang="ru-RU" dirty="0"/>
                    </a:p>
                  </a:txBody>
                  <a:tcPr>
                    <a:solidFill>
                      <a:schemeClr val="accent2">
                        <a:lumMod val="60000"/>
                        <a:lumOff val="40000"/>
                      </a:schemeClr>
                    </a:solidFill>
                  </a:tcPr>
                </a:tc>
                <a:tc>
                  <a:txBody>
                    <a:bodyPr/>
                    <a:lstStyle/>
                    <a:p>
                      <a:endParaRPr lang="ru-RU" dirty="0"/>
                    </a:p>
                  </a:txBody>
                  <a:tcPr>
                    <a:solidFill>
                      <a:schemeClr val="accent2">
                        <a:lumMod val="60000"/>
                        <a:lumOff val="40000"/>
                      </a:schemeClr>
                    </a:solidFill>
                  </a:tcPr>
                </a:tc>
              </a:tr>
            </a:tbl>
          </a:graphicData>
        </a:graphic>
      </p:graphicFrame>
      <p:sp>
        <p:nvSpPr>
          <p:cNvPr id="5" name="Стрелка вправо 4"/>
          <p:cNvSpPr/>
          <p:nvPr/>
        </p:nvSpPr>
        <p:spPr>
          <a:xfrm>
            <a:off x="125546" y="2479449"/>
            <a:ext cx="1584176" cy="1440160"/>
          </a:xfrm>
          <a:prstGeom prst="rightArrow">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k-KZ" sz="2000" b="1" dirty="0" smtClean="0">
                <a:solidFill>
                  <a:schemeClr val="tx1"/>
                </a:solidFill>
                <a:latin typeface="Times New Roman" pitchFamily="18" charset="0"/>
                <a:cs typeface="Times New Roman" pitchFamily="18" charset="0"/>
              </a:rPr>
              <a:t>Бағалау</a:t>
            </a:r>
            <a:endParaRPr lang="ru-RU" sz="2000" b="1" dirty="0">
              <a:solidFill>
                <a:schemeClr val="tx1"/>
              </a:solidFill>
              <a:latin typeface="Times New Roman" pitchFamily="18" charset="0"/>
              <a:cs typeface="Times New Roman" pitchFamily="18" charset="0"/>
            </a:endParaRPr>
          </a:p>
        </p:txBody>
      </p:sp>
    </p:spTree>
    <p:extLst>
      <p:ext uri="{BB962C8B-B14F-4D97-AF65-F5344CB8AC3E}">
        <p14:creationId xmlns:p14="http://schemas.microsoft.com/office/powerpoint/2010/main" val="2963799992"/>
      </p:ext>
    </p:extLst>
  </p:cSld>
  <p:clrMapOvr>
    <a:masterClrMapping/>
  </p:clrMapOvr>
  <p:timing>
    <p:tnLst>
      <p:par>
        <p:cTn id="1" dur="indefinite" restart="never" nodeType="tmRoot"/>
      </p:par>
    </p:tnLst>
  </p:timing>
</p:sld>
</file>

<file path=ppt/theme/theme1.xml><?xml version="1.0" encoding="utf-8"?>
<a:theme xmlns:a="http://schemas.openxmlformats.org/drawingml/2006/main" name="Грань">
  <a:themeElements>
    <a:clrScheme name="Грань">
      <a:dk1>
        <a:sysClr val="windowText" lastClr="000000"/>
      </a:dk1>
      <a:lt1>
        <a:sysClr val="window" lastClr="FFFFFF"/>
      </a:lt1>
      <a:dk2>
        <a:srgbClr val="2C3C43"/>
      </a:dk2>
      <a:lt2>
        <a:srgbClr val="EBEBEB"/>
      </a:lt2>
      <a:accent1>
        <a:srgbClr val="90C226"/>
      </a:accent1>
      <a:accent2>
        <a:srgbClr val="54A021"/>
      </a:accent2>
      <a:accent3>
        <a:srgbClr val="E6B91E"/>
      </a:accent3>
      <a:accent4>
        <a:srgbClr val="E76618"/>
      </a:accent4>
      <a:accent5>
        <a:srgbClr val="C42F1A"/>
      </a:accent5>
      <a:accent6>
        <a:srgbClr val="918655"/>
      </a:accent6>
      <a:hlink>
        <a:srgbClr val="99CA3C"/>
      </a:hlink>
      <a:folHlink>
        <a:srgbClr val="B9D181"/>
      </a:folHlink>
    </a:clrScheme>
    <a:fontScheme name="Грань">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Грань">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CFBC31BA-B70F-4F30-BCAA-4F3011E16C4D}"/>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Facet</Template>
  <TotalTime>610</TotalTime>
  <Words>259</Words>
  <Application>Microsoft Office PowerPoint</Application>
  <PresentationFormat>Широкоэкранный</PresentationFormat>
  <Paragraphs>94</Paragraphs>
  <Slides>9</Slides>
  <Notes>1</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9</vt:i4>
      </vt:variant>
    </vt:vector>
  </HeadingPairs>
  <TitlesOfParts>
    <vt:vector size="15" baseType="lpstr">
      <vt:lpstr>Arial</vt:lpstr>
      <vt:lpstr>Calibri</vt:lpstr>
      <vt:lpstr>Times New Roman</vt:lpstr>
      <vt:lpstr>Trebuchet MS</vt:lpstr>
      <vt:lpstr>Wingdings 3</vt:lpstr>
      <vt:lpstr>Грань</vt:lpstr>
      <vt:lpstr>Тақырыбы: Omar‘s album.</vt:lpstr>
      <vt:lpstr>Жалпы мақсаттар: жануарлар әлемі туралы тақырыпты пысықтай отырып, киттер туралы оқып, білу; жаңа сөздердің оқылуы мен жазылуын үйрену, оларды диалог және монологта қолдану; арнайы және жалпы сұрақтарды дұрыс құрып, сұрақтарға жауап беру. Әр түрлі модульдерді қолдана отырып, сабаққа қызығушылықтарын арттыру; оқу жүйелігін қалыптастыру; өзіндік жұмыс, жұптық жұмыс жасау және топта пікірін дәлелдеуге бағыт-бағдар беру.    Оқыту нәтижелері: ағылшын тілінде киттер туралы әңгімелей алады. Олардың сипаты, тіршілігі, мекені туралы біледі.   Міндеттер: шығармашылықпен жұмыс жасай отырып, сөздік қорын молайтады, киттер туралы ағылшын тілінде әңгімелейді.  Негізгі дерек көздер: проектор, үнтаспаға жазылған жаңа сөздер, постерлер, маркерлер, стикер, жануарлардың суретері, үлестірме: бағалау парақшалары. </vt:lpstr>
      <vt:lpstr>Ағылшын тілі</vt:lpstr>
      <vt:lpstr>Презентация PowerPoint</vt:lpstr>
      <vt:lpstr>Ocean world: whales Whales are the biggest animals in the sea. They are much bigger than any animals on land. The largest whales are more than 30 meters long. They live in water, but they are not fish. They have warm blood and they breathe air through a hole in the top of their head. They can stay under water about an hour without breathing. There are two kinds of whales. One kind has a big mouth, 4 meters in depth. It eats other large sea animals. This kind in called a killer whale. The other kind of whale is much larger than the killer whale. It has no teeth, but has rows of bone in his mouth. They have a very small throat. They cannot swallow anything larger than an apple. </vt:lpstr>
      <vt:lpstr>Презентация PowerPoint</vt:lpstr>
      <vt:lpstr>Презентация PowerPoint</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Тақырыбы: Omar‘s album.</dc:title>
  <dc:creator>user-pk</dc:creator>
  <cp:lastModifiedBy>user-pk</cp:lastModifiedBy>
  <cp:revision>34</cp:revision>
  <dcterms:created xsi:type="dcterms:W3CDTF">2013-10-30T20:30:59Z</dcterms:created>
  <dcterms:modified xsi:type="dcterms:W3CDTF">2013-10-31T13:31:12Z</dcterms:modified>
</cp:coreProperties>
</file>