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003300"/>
    <a:srgbClr val="33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56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056A946-93F9-4356-A4EC-BE3723819682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7B9B301-BF3E-44AA-9BF1-3CFC5E94C2C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A75BE49-4C79-4B2E-AE5B-CFD219C2A5C2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5647E1C-6C4D-4068-A0CF-E50BAC70C4E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A75BE49-4C79-4B2E-AE5B-CFD219C2A5C2}" type="datetime1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647E1C-6C4D-4068-A0CF-E50BAC70C4E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4111BAE-47E8-49E0-82FF-FC40F1DA5299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BEBA91-865B-4407-822B-D0390239E1BD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6700F3-B5CC-41FA-BE88-3B52B67252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8DB398-1171-48C8-B529-4D591AA85C42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F8DBE-DF68-4ABC-9BA8-27FEB5668E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8D4F97-6F4B-44BD-B328-B0D2DBFDD442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4B9E7-FF34-4989-8C29-BD23797AEE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EE2B79-3304-42F4-82AB-9FE1D9803B1F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839809-EDB5-471A-AEC3-828E596A2F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CE8DE4-AE7F-4C17-BAF5-D7526A176B7F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1395F-5820-4B87-A468-CB87DC6976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EAAEA8-1FA3-44FF-AE2D-CE949A53E75D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A72986-67F6-46E3-9B34-34CD700607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901027-272B-479C-A450-286492E32B34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5B27E-3CF6-4A4A-8CDA-824D94F477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A07A6E-9E8E-4158-997C-0BE562A6D079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B73A44-A635-488D-B590-D82CE7CB59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90CCE9-FC11-4078-A7B9-2A6368E5074B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4358F4-5374-47A5-B62A-0425F7DF40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DFBA6C-4393-4363-9EC2-ED1C8788DA6B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8158A2-C1DD-49FA-BA3B-285B710402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1A8E2D-0EF6-4CB1-AB18-CE10611707DB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1C9106-6947-40E7-B5C2-B35D96E9A6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7CBFBB8-0DD3-49C5-8A14-D6CBDEA3BCEC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8C5ECCF-6487-4391-AD33-AF35C8D6589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4868863"/>
            <a:ext cx="8424862" cy="1685925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Склонение существительных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349500"/>
            <a:ext cx="5832475" cy="838200"/>
          </a:xfrm>
        </p:spPr>
        <p:txBody>
          <a:bodyPr/>
          <a:lstStyle/>
          <a:p>
            <a:endParaRPr lang="ru-RU" sz="400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3A2EA-FF1F-452B-B7E7-004262191039}" type="datetime1">
              <a:rPr lang="ru-RU"/>
              <a:pPr/>
              <a:t>22.10.2013</a:t>
            </a:fld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74638"/>
            <a:ext cx="6119813" cy="777875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Морской бой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1"/>
            <a:ext cx="8229600" cy="2114552"/>
          </a:xfrm>
        </p:spPr>
        <p:txBody>
          <a:bodyPr/>
          <a:lstStyle/>
          <a:p>
            <a:pPr>
              <a:buFontTx/>
              <a:buNone/>
            </a:pP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3076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60350"/>
            <a:ext cx="428625" cy="792163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1" y="1214422"/>
          <a:ext cx="8501125" cy="4823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0"/>
                <a:gridCol w="571504"/>
                <a:gridCol w="714380"/>
                <a:gridCol w="571504"/>
                <a:gridCol w="642942"/>
                <a:gridCol w="714380"/>
                <a:gridCol w="714380"/>
                <a:gridCol w="714380"/>
                <a:gridCol w="714380"/>
                <a:gridCol w="642942"/>
                <a:gridCol w="714380"/>
                <a:gridCol w="785823"/>
              </a:tblGrid>
              <a:tr h="745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И.п.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33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Р.п.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33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Д.п.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33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В.п.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33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Т.п.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33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П.п.</a:t>
                      </a:r>
                      <a:endParaRPr lang="ru-RU" sz="2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11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</a:t>
                      </a:r>
                      <a:endParaRPr lang="ru-RU" sz="4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74638"/>
            <a:ext cx="6119813" cy="777875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Морской бой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928670"/>
            <a:ext cx="8229600" cy="5257800"/>
          </a:xfrm>
        </p:spPr>
        <p:txBody>
          <a:bodyPr/>
          <a:lstStyle/>
          <a:p>
            <a:pPr>
              <a:buNone/>
            </a:pP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4101" name="Picture 5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260350"/>
            <a:ext cx="542925" cy="796925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034" y="1285860"/>
          <a:ext cx="8143932" cy="4572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  <a:gridCol w="642942"/>
                <a:gridCol w="678661"/>
                <a:gridCol w="678661"/>
                <a:gridCol w="678661"/>
                <a:gridCol w="678661"/>
                <a:gridCol w="678661"/>
                <a:gridCol w="678661"/>
                <a:gridCol w="678661"/>
                <a:gridCol w="678661"/>
                <a:gridCol w="678661"/>
                <a:gridCol w="678661"/>
              </a:tblGrid>
              <a:tr h="65314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И.п.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314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Р.п.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314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Д.п.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314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В.п.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314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Т.п.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314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П.п.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31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1472" y="1285863"/>
          <a:ext cx="8224896" cy="4724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1482"/>
                <a:gridCol w="649334"/>
                <a:gridCol w="685408"/>
                <a:gridCol w="685408"/>
                <a:gridCol w="685408"/>
                <a:gridCol w="685408"/>
                <a:gridCol w="685408"/>
                <a:gridCol w="685408"/>
                <a:gridCol w="685408"/>
                <a:gridCol w="685408"/>
                <a:gridCol w="685408"/>
                <a:gridCol w="685408"/>
              </a:tblGrid>
              <a:tr h="67491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И.п.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491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Р.п.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491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Д.п.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491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В.п.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491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Т.п.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491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П.п.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+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491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66" y="214290"/>
            <a:ext cx="6119813" cy="1296974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/>
            </a:r>
            <a:br>
              <a:rPr lang="ru-RU" b="1" dirty="0" smtClean="0">
                <a:solidFill>
                  <a:srgbClr val="003300"/>
                </a:solidFill>
              </a:rPr>
            </a:br>
            <a:r>
              <a:rPr lang="ru-RU" b="1" dirty="0" smtClean="0">
                <a:solidFill>
                  <a:srgbClr val="666633"/>
                </a:solidFill>
              </a:rPr>
              <a:t>Графический диктант</a:t>
            </a:r>
            <a:endParaRPr lang="ru-RU" b="1" dirty="0">
              <a:solidFill>
                <a:srgbClr val="666633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00241"/>
            <a:ext cx="8229600" cy="4000528"/>
          </a:xfrm>
        </p:spPr>
        <p:txBody>
          <a:bodyPr/>
          <a:lstStyle/>
          <a:p>
            <a:pPr>
              <a:buFontTx/>
              <a:buNone/>
            </a:pP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5125" name="Picture 5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713" y="260350"/>
            <a:ext cx="549275" cy="792163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2912" y="3071810"/>
          <a:ext cx="8072490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7249"/>
                <a:gridCol w="807249"/>
                <a:gridCol w="807249"/>
                <a:gridCol w="807249"/>
                <a:gridCol w="807249"/>
                <a:gridCol w="807249"/>
                <a:gridCol w="807249"/>
                <a:gridCol w="807249"/>
                <a:gridCol w="807249"/>
                <a:gridCol w="807249"/>
              </a:tblGrid>
              <a:tr h="1143008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6666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4400" b="1" dirty="0">
                        <a:solidFill>
                          <a:srgbClr val="6666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6666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4400" b="1" dirty="0">
                        <a:solidFill>
                          <a:srgbClr val="6666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6666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4400" b="1" dirty="0">
                        <a:solidFill>
                          <a:srgbClr val="6666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6666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4400" b="1" dirty="0">
                        <a:solidFill>
                          <a:srgbClr val="6666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6666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4400" b="1" dirty="0">
                        <a:solidFill>
                          <a:srgbClr val="6666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6666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4400" b="1" dirty="0">
                        <a:solidFill>
                          <a:srgbClr val="6666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6666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4400" b="1" dirty="0">
                        <a:solidFill>
                          <a:srgbClr val="6666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6666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4400" b="1" dirty="0">
                        <a:solidFill>
                          <a:srgbClr val="6666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6666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4400" b="1" dirty="0">
                        <a:solidFill>
                          <a:srgbClr val="6666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666633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4400" b="1" dirty="0">
                        <a:solidFill>
                          <a:srgbClr val="666633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74638"/>
            <a:ext cx="6119813" cy="777875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Рефлексия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r>
              <a:rPr lang="ru-RU" sz="4400" b="1" dirty="0">
                <a:solidFill>
                  <a:srgbClr val="00B050"/>
                </a:solidFill>
                <a:latin typeface="+mj-lt"/>
                <a:ea typeface="+mn-ea"/>
                <a:cs typeface="+mn-cs"/>
              </a:rPr>
              <a:t>Я доволен, потому что…</a:t>
            </a:r>
          </a:p>
          <a:p>
            <a:r>
              <a:rPr lang="ru-RU" sz="4400" b="1" dirty="0">
                <a:solidFill>
                  <a:srgbClr val="FFFF00"/>
                </a:solidFill>
                <a:latin typeface="+mj-lt"/>
                <a:ea typeface="+mn-ea"/>
                <a:cs typeface="+mn-cs"/>
              </a:rPr>
              <a:t>Не совсем доволен, потому что…</a:t>
            </a:r>
          </a:p>
          <a:p>
            <a:r>
              <a:rPr lang="ru-RU" sz="4400" b="1" dirty="0">
                <a:solidFill>
                  <a:srgbClr val="FF0000"/>
                </a:solidFill>
                <a:latin typeface="+mj-lt"/>
                <a:ea typeface="+mn-ea"/>
                <a:cs typeface="+mn-cs"/>
              </a:rPr>
              <a:t>Не доволен, потому что…  </a:t>
            </a:r>
          </a:p>
          <a:p>
            <a:pPr>
              <a:buFontTx/>
              <a:buNone/>
            </a:pP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6149" name="Picture 5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88913"/>
            <a:ext cx="636587" cy="869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theme/theme1.xml><?xml version="1.0" encoding="utf-8"?>
<a:theme xmlns:a="http://schemas.openxmlformats.org/drawingml/2006/main" name="урок 3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3</Template>
  <TotalTime>67</TotalTime>
  <Words>154</Words>
  <Application>Microsoft Office PowerPoint</Application>
  <PresentationFormat>Экран (4:3)</PresentationFormat>
  <Paragraphs>96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урок 3</vt:lpstr>
      <vt:lpstr>Склонение существительных</vt:lpstr>
      <vt:lpstr>Морской бой</vt:lpstr>
      <vt:lpstr>Морской бой</vt:lpstr>
      <vt:lpstr> Графический диктант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Склонение существительных</dc:title>
  <dc:creator>KOT</dc:creator>
  <cp:lastModifiedBy>KOT</cp:lastModifiedBy>
  <cp:revision>8</cp:revision>
  <dcterms:created xsi:type="dcterms:W3CDTF">2013-10-17T03:06:20Z</dcterms:created>
  <dcterms:modified xsi:type="dcterms:W3CDTF">2013-10-22T07:33:28Z</dcterms:modified>
</cp:coreProperties>
</file>