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52512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E934C2-3148-4AB3-A7B1-B13B442B9A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42AFF3-F037-46BC-8270-2E70A81966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83281-8141-47C8-ADC7-C1F93A4844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650F19-970C-4630-A85E-73A30E2616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15620D-BD2E-4174-8FE1-811F1D7918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F9A70B-E08E-4DB5-9B10-A1F3D5A4C2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096313-1353-42F5-AAC0-41AA0585FD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75C101-C500-4799-A224-2E6C8016AB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63F9D4-3CAB-4B9C-A6A1-A30A37E872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8089F-BCE9-46CC-A0F0-A2928BDE37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43640F-240E-4209-9397-316C8257F4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FAFABF5-D2A5-44D5-8E45-2CBBFBC7652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5445125"/>
            <a:ext cx="7991475" cy="1152525"/>
          </a:xfrm>
        </p:spPr>
        <p:txBody>
          <a:bodyPr/>
          <a:lstStyle/>
          <a:p>
            <a:r>
              <a:rPr lang="ru-RU" b="1" dirty="0" smtClean="0">
                <a:solidFill>
                  <a:srgbClr val="FFC000"/>
                </a:solidFill>
              </a:rPr>
              <a:t>Именительный и винительный падежи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0338" y="4868863"/>
            <a:ext cx="6264275" cy="360362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20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525129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ru-RU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Астана </a:t>
            </a: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красивый город. Я не могу забыть Астана. Я помню, как мы гуляли вечером по Астана . Мой родной город меньше Астана . Астана  можно гордиться. Я часто думаю об Астана. Шлю привет из Германии, твой Матиас</a:t>
            </a:r>
            <a:endParaRPr lang="ru-RU" b="1" dirty="0">
              <a:solidFill>
                <a:srgbClr val="52512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>
              <a:solidFill>
                <a:srgbClr val="525129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solidFill>
                <a:srgbClr val="525129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71472" y="1857364"/>
            <a:ext cx="4500594" cy="41434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4143372" y="1785926"/>
            <a:ext cx="4500594" cy="41434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285984" y="2214554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00034" y="2143116"/>
            <a:ext cx="33575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           И.п.</a:t>
            </a:r>
          </a:p>
          <a:p>
            <a:r>
              <a:rPr lang="ru-RU" sz="3200" b="1" dirty="0" smtClean="0">
                <a:solidFill>
                  <a:srgbClr val="0070C0"/>
                </a:solidFill>
              </a:rPr>
              <a:t>    - Кто? Что?</a:t>
            </a:r>
          </a:p>
          <a:p>
            <a:r>
              <a:rPr lang="ru-RU" sz="3200" b="1" dirty="0" smtClean="0">
                <a:solidFill>
                  <a:srgbClr val="0070C0"/>
                </a:solidFill>
              </a:rPr>
              <a:t>- Без предлога</a:t>
            </a:r>
          </a:p>
          <a:p>
            <a:r>
              <a:rPr lang="ru-RU" sz="3200" b="1" dirty="0" smtClean="0">
                <a:solidFill>
                  <a:srgbClr val="0070C0"/>
                </a:solidFill>
              </a:rPr>
              <a:t>- Подлежащее </a:t>
            </a:r>
          </a:p>
          <a:p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57752" y="2071678"/>
            <a:ext cx="407196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           В.п.</a:t>
            </a:r>
          </a:p>
          <a:p>
            <a:r>
              <a:rPr lang="ru-RU" sz="3200" b="1" dirty="0" smtClean="0">
                <a:solidFill>
                  <a:srgbClr val="0070C0"/>
                </a:solidFill>
              </a:rPr>
              <a:t>- Кого? Что?</a:t>
            </a:r>
          </a:p>
          <a:p>
            <a:r>
              <a:rPr lang="ru-RU" sz="3200" b="1" dirty="0" smtClean="0">
                <a:solidFill>
                  <a:srgbClr val="0070C0"/>
                </a:solidFill>
              </a:rPr>
              <a:t>- Без предлога и с предлогами</a:t>
            </a:r>
          </a:p>
          <a:p>
            <a:r>
              <a:rPr lang="ru-RU" sz="3200" b="1" dirty="0" smtClean="0">
                <a:solidFill>
                  <a:srgbClr val="0070C0"/>
                </a:solidFill>
              </a:rPr>
              <a:t>- Второстепенный член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14744" y="2714620"/>
            <a:ext cx="12144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                 Что?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dirty="0" smtClean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Как отличить существительные </a:t>
            </a:r>
            <a:br>
              <a:rPr lang="ru-RU" dirty="0" smtClean="0">
                <a:solidFill>
                  <a:srgbClr val="00B050"/>
                </a:solidFill>
                <a:latin typeface="+mn-lt"/>
                <a:ea typeface="+mn-ea"/>
                <a:cs typeface="+mn-cs"/>
              </a:rPr>
            </a:br>
            <a:r>
              <a:rPr lang="ru-RU" dirty="0" smtClean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в Им. и В. п.?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dirty="0">
              <a:solidFill>
                <a:srgbClr val="525129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2285992"/>
            <a:ext cx="8501122" cy="3454393"/>
          </a:xfrm>
        </p:spPr>
        <p:txBody>
          <a:bodyPr/>
          <a:lstStyle/>
          <a:p>
            <a:pPr>
              <a:buNone/>
            </a:pPr>
            <a:endParaRPr lang="ru-RU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Нужно </a:t>
            </a:r>
            <a:r>
              <a:rPr lang="ru-RU" sz="40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«поиграть» со словами. </a:t>
            </a:r>
            <a:endParaRPr lang="ru-RU" sz="4000" b="1" dirty="0" smtClean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Заменить </a:t>
            </a:r>
            <a:r>
              <a:rPr lang="ru-RU" sz="4000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неодушевленное</a:t>
            </a:r>
            <a:r>
              <a:rPr lang="ru-RU" sz="40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существительное </a:t>
            </a:r>
            <a:r>
              <a:rPr lang="ru-RU" sz="4000" b="1" i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одушевленным</a:t>
            </a:r>
            <a:r>
              <a:rPr lang="ru-RU" sz="40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>
              <a:solidFill>
                <a:srgbClr val="525129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ru-RU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питомнике растет кедр.  </a:t>
            </a:r>
            <a:endParaRPr lang="ru-RU" i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Ребята выращивают кедр.</a:t>
            </a:r>
            <a:endParaRPr lang="ru-RU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Лес </a:t>
            </a:r>
            <a:r>
              <a:rPr lang="ru-RU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растет медленно. </a:t>
            </a:r>
            <a:endParaRPr lang="ru-RU" i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Лесник </a:t>
            </a:r>
            <a:r>
              <a:rPr lang="ru-RU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охраняет лес.</a:t>
            </a:r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Взошло солнце. </a:t>
            </a:r>
            <a:endParaRPr lang="ru-RU" i="1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r>
              <a:rPr lang="ru-RU" i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Туча </a:t>
            </a:r>
            <a:r>
              <a:rPr lang="ru-RU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закрыла солнце.</a:t>
            </a:r>
            <a:endParaRPr lang="ru-RU" dirty="0">
              <a:solidFill>
                <a:srgbClr val="525129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29190" y="121442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И.п.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628" y="207167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В.п.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472" y="2571744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И.п.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00496" y="3286124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В.п.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28860" y="3786190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И.п.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14744" y="4357694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В.п.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uiExpand="1" build="p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8000"/>
                </a:solidFill>
              </a:rPr>
              <a:t>Дерево успеха</a:t>
            </a:r>
            <a:endParaRPr lang="ru-RU" dirty="0">
              <a:solidFill>
                <a:srgbClr val="008000"/>
              </a:solidFill>
            </a:endParaRPr>
          </a:p>
        </p:txBody>
      </p:sp>
      <p:pic>
        <p:nvPicPr>
          <p:cNvPr id="12290" name="Picture 2" descr="D:\Оксана\КУРСЫ 2013\РЕСУРС на практику в школе\дерево успех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1500174"/>
            <a:ext cx="3660822" cy="50519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И и В">
  <a:themeElements>
    <a:clrScheme name="Текст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кст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И и В</Template>
  <TotalTime>37</TotalTime>
  <Words>136</Words>
  <Application>Microsoft Office PowerPoint</Application>
  <PresentationFormat>Экран (4:3)</PresentationFormat>
  <Paragraphs>30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Arial</vt:lpstr>
      <vt:lpstr>И и В</vt:lpstr>
      <vt:lpstr>Именительный и винительный падежи</vt:lpstr>
      <vt:lpstr>Слайд 2</vt:lpstr>
      <vt:lpstr>Слайд 3</vt:lpstr>
      <vt:lpstr> Как отличить существительные  в Им. и В. п.? </vt:lpstr>
      <vt:lpstr>Слайд 5</vt:lpstr>
      <vt:lpstr>Дерево успеха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Именительный и винительный падежи</dc:title>
  <dc:creator>KOT</dc:creator>
  <cp:lastModifiedBy>KOT</cp:lastModifiedBy>
  <cp:revision>4</cp:revision>
  <dcterms:created xsi:type="dcterms:W3CDTF">2013-10-18T02:22:46Z</dcterms:created>
  <dcterms:modified xsi:type="dcterms:W3CDTF">2013-10-18T03:00:32Z</dcterms:modified>
</cp:coreProperties>
</file>