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slideLayouts/slideLayout8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theme/themeOverride1.xml" ContentType="application/vnd.openxmlformats-officedocument.themeOverr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heme/theme6.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61.xml" ContentType="application/vnd.openxmlformats-officedocument.presentationml.slideLayout+xml"/>
  <Override PartName="/ppt/slideLayouts/slideLayout70.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Masters/slideMaster7.xml" ContentType="application/vnd.openxmlformats-officedocument.presentationml.slideMaster+xml"/>
  <Override PartName="/ppt/slideMasters/slideMaster5.xml" ContentType="application/vnd.openxmlformats-officedocument.presentationml.slideMaster+xml"/>
  <Override PartName="/ppt/slides/slide8.xml" ContentType="application/vnd.openxmlformats-officedocument.presentationml.slide+xml"/>
  <Override PartName="/ppt/slideLayouts/slideLayout59.xml" ContentType="application/vnd.openxmlformats-officedocument.presentationml.slideLayout+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theme/theme7.xml" ContentType="application/vnd.openxmlformats-officedocument.them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theme/themeOverride3.xml" ContentType="application/vnd.openxmlformats-officedocument.themeOverr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Masters/slideMaster6.xml" ContentType="application/vnd.openxmlformats-officedocument.presentationml.slideMaster+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theme/themeOverride4.xml" ContentType="application/vnd.openxmlformats-officedocument.themeOverr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1"/>
    <p:sldMasterId id="2147483803" r:id="rId2"/>
    <p:sldMasterId id="2147483809" r:id="rId3"/>
    <p:sldMasterId id="2147483811" r:id="rId4"/>
    <p:sldMasterId id="2147483823" r:id="rId5"/>
    <p:sldMasterId id="2147483827" r:id="rId6"/>
    <p:sldMasterId id="2147483849" r:id="rId7"/>
  </p:sldMasterIdLst>
  <p:sldIdLst>
    <p:sldId id="256" r:id="rId8"/>
    <p:sldId id="258" r:id="rId9"/>
    <p:sldId id="299" r:id="rId10"/>
    <p:sldId id="281" r:id="rId11"/>
    <p:sldId id="294" r:id="rId12"/>
    <p:sldId id="292" r:id="rId13"/>
    <p:sldId id="293" r:id="rId14"/>
    <p:sldId id="296" r:id="rId15"/>
    <p:sldId id="295" r:id="rId16"/>
    <p:sldId id="297" r:id="rId17"/>
    <p:sldId id="298" r:id="rId18"/>
    <p:sldId id="300" r:id="rId19"/>
    <p:sldId id="306" r:id="rId20"/>
    <p:sldId id="307" r:id="rId21"/>
    <p:sldId id="305" r:id="rId22"/>
    <p:sldId id="308" r:id="rId23"/>
    <p:sldId id="310" r:id="rId24"/>
    <p:sldId id="309" r:id="rId25"/>
    <p:sldId id="311" r:id="rId26"/>
    <p:sldId id="312" r:id="rId27"/>
    <p:sldId id="313" r:id="rId28"/>
    <p:sldId id="302" r:id="rId29"/>
    <p:sldId id="265" r:id="rId30"/>
    <p:sldId id="262" r:id="rId31"/>
    <p:sldId id="322" r:id="rId32"/>
    <p:sldId id="271" r:id="rId33"/>
    <p:sldId id="304" r:id="rId34"/>
    <p:sldId id="284" r:id="rId35"/>
    <p:sldId id="303" r:id="rId36"/>
    <p:sldId id="285" r:id="rId37"/>
    <p:sldId id="286" r:id="rId38"/>
    <p:sldId id="287" r:id="rId39"/>
    <p:sldId id="270" r:id="rId40"/>
    <p:sldId id="315" r:id="rId41"/>
    <p:sldId id="280" r:id="rId42"/>
    <p:sldId id="288" r:id="rId43"/>
    <p:sldId id="272" r:id="rId44"/>
    <p:sldId id="319" r:id="rId45"/>
    <p:sldId id="314" r:id="rId46"/>
    <p:sldId id="316" r:id="rId47"/>
    <p:sldId id="317" r:id="rId48"/>
    <p:sldId id="318" r:id="rId49"/>
    <p:sldId id="320" r:id="rId50"/>
    <p:sldId id="321" r:id="rId51"/>
    <p:sldId id="291" r:id="rId52"/>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Tahoma" pitchFamily="34" charset="0"/>
        <a:ea typeface="+mn-ea"/>
        <a:cs typeface="+mn-cs"/>
      </a:defRPr>
    </a:lvl1pPr>
    <a:lvl2pPr marL="457200" algn="l" rtl="0" fontAlgn="base">
      <a:spcBef>
        <a:spcPct val="0"/>
      </a:spcBef>
      <a:spcAft>
        <a:spcPct val="0"/>
      </a:spcAft>
      <a:defRPr kern="1200">
        <a:solidFill>
          <a:schemeClr val="tx1"/>
        </a:solidFill>
        <a:latin typeface="Tahoma" pitchFamily="34" charset="0"/>
        <a:ea typeface="+mn-ea"/>
        <a:cs typeface="+mn-cs"/>
      </a:defRPr>
    </a:lvl2pPr>
    <a:lvl3pPr marL="914400" algn="l" rtl="0" fontAlgn="base">
      <a:spcBef>
        <a:spcPct val="0"/>
      </a:spcBef>
      <a:spcAft>
        <a:spcPct val="0"/>
      </a:spcAft>
      <a:defRPr kern="1200">
        <a:solidFill>
          <a:schemeClr val="tx1"/>
        </a:solidFill>
        <a:latin typeface="Tahoma" pitchFamily="34" charset="0"/>
        <a:ea typeface="+mn-ea"/>
        <a:cs typeface="+mn-cs"/>
      </a:defRPr>
    </a:lvl3pPr>
    <a:lvl4pPr marL="1371600" algn="l" rtl="0" fontAlgn="base">
      <a:spcBef>
        <a:spcPct val="0"/>
      </a:spcBef>
      <a:spcAft>
        <a:spcPct val="0"/>
      </a:spcAft>
      <a:defRPr kern="1200">
        <a:solidFill>
          <a:schemeClr val="tx1"/>
        </a:solidFill>
        <a:latin typeface="Tahoma" pitchFamily="34" charset="0"/>
        <a:ea typeface="+mn-ea"/>
        <a:cs typeface="+mn-cs"/>
      </a:defRPr>
    </a:lvl4pPr>
    <a:lvl5pPr marL="1828800" algn="l" rtl="0" fontAlgn="base">
      <a:spcBef>
        <a:spcPct val="0"/>
      </a:spcBef>
      <a:spcAft>
        <a:spcPct val="0"/>
      </a:spcAft>
      <a:defRPr kern="1200">
        <a:solidFill>
          <a:schemeClr val="tx1"/>
        </a:solidFill>
        <a:latin typeface="Tahoma" pitchFamily="34" charset="0"/>
        <a:ea typeface="+mn-ea"/>
        <a:cs typeface="+mn-cs"/>
      </a:defRPr>
    </a:lvl5pPr>
    <a:lvl6pPr marL="2286000" algn="l" defTabSz="914400" rtl="0" eaLnBrk="1" latinLnBrk="0" hangingPunct="1">
      <a:defRPr kern="1200">
        <a:solidFill>
          <a:schemeClr val="tx1"/>
        </a:solidFill>
        <a:latin typeface="Tahoma" pitchFamily="34" charset="0"/>
        <a:ea typeface="+mn-ea"/>
        <a:cs typeface="+mn-cs"/>
      </a:defRPr>
    </a:lvl6pPr>
    <a:lvl7pPr marL="2743200" algn="l" defTabSz="914400" rtl="0" eaLnBrk="1" latinLnBrk="0" hangingPunct="1">
      <a:defRPr kern="1200">
        <a:solidFill>
          <a:schemeClr val="tx1"/>
        </a:solidFill>
        <a:latin typeface="Tahoma" pitchFamily="34" charset="0"/>
        <a:ea typeface="+mn-ea"/>
        <a:cs typeface="+mn-cs"/>
      </a:defRPr>
    </a:lvl7pPr>
    <a:lvl8pPr marL="3200400" algn="l" defTabSz="914400" rtl="0" eaLnBrk="1" latinLnBrk="0" hangingPunct="1">
      <a:defRPr kern="1200">
        <a:solidFill>
          <a:schemeClr val="tx1"/>
        </a:solidFill>
        <a:latin typeface="Tahoma" pitchFamily="34" charset="0"/>
        <a:ea typeface="+mn-ea"/>
        <a:cs typeface="+mn-cs"/>
      </a:defRPr>
    </a:lvl8pPr>
    <a:lvl9pPr marL="3657600" algn="l" defTabSz="914400" rtl="0" eaLnBrk="1" latinLnBrk="0" hangingPunct="1">
      <a:defRPr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CCFF33"/>
    <a:srgbClr val="CCFF66"/>
    <a:srgbClr val="0000FF"/>
    <a:srgbClr val="FFCC00"/>
    <a:srgbClr val="800000"/>
    <a:srgbClr val="00FFFF"/>
    <a:srgbClr val="FF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9874" autoAdjust="0"/>
    <p:restoredTop sz="94707" autoAdjust="0"/>
  </p:normalViewPr>
  <p:slideViewPr>
    <p:cSldViewPr>
      <p:cViewPr varScale="1">
        <p:scale>
          <a:sx n="88" d="100"/>
          <a:sy n="88" d="100"/>
        </p:scale>
        <p:origin x="-348"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tableStyles" Target="tableStyles.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slideMaster" Target="slideMasters/slideMaster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4" name="Freeform 4"/>
          <p:cNvSpPr>
            <a:spLocks/>
          </p:cNvSpPr>
          <p:nvPr/>
        </p:nvSpPr>
        <p:spPr bwMode="auto">
          <a:xfrm>
            <a:off x="285750" y="2803525"/>
            <a:ext cx="1588" cy="3035300"/>
          </a:xfrm>
          <a:custGeom>
            <a:avLst/>
            <a:gdLst>
              <a:gd name="T0" fmla="*/ 0 h 1912"/>
              <a:gd name="T1" fmla="*/ 6 h 1912"/>
              <a:gd name="T2" fmla="*/ 6 h 1912"/>
              <a:gd name="T3" fmla="*/ 60 h 1912"/>
              <a:gd name="T4" fmla="*/ 1912 h 1912"/>
              <a:gd name="T5" fmla="*/ 1912 h 1912"/>
              <a:gd name="T6" fmla="*/ 0 h 1912"/>
              <a:gd name="T7" fmla="*/ 0 h 1912"/>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912">
                <a:moveTo>
                  <a:pt x="0" y="0"/>
                </a:moveTo>
                <a:lnTo>
                  <a:pt x="0" y="6"/>
                </a:lnTo>
                <a:lnTo>
                  <a:pt x="0" y="6"/>
                </a:lnTo>
                <a:lnTo>
                  <a:pt x="0" y="60"/>
                </a:lnTo>
                <a:lnTo>
                  <a:pt x="0" y="1912"/>
                </a:lnTo>
                <a:lnTo>
                  <a:pt x="0" y="1912"/>
                </a:lnTo>
                <a:lnTo>
                  <a:pt x="0" y="0"/>
                </a:lnTo>
                <a:lnTo>
                  <a:pt x="0" y="0"/>
                </a:lnTo>
                <a:close/>
              </a:path>
            </a:pathLst>
          </a:custGeom>
          <a:solidFill>
            <a:srgbClr val="6BBA27"/>
          </a:solidFill>
          <a:ln w="9525">
            <a:noFill/>
            <a:round/>
            <a:headEnd/>
            <a:tailEnd/>
          </a:ln>
        </p:spPr>
        <p:txBody>
          <a:bodyPr/>
          <a:lstStyle/>
          <a:p>
            <a:pPr>
              <a:defRPr/>
            </a:pPr>
            <a:endParaRPr lang="uk-UA"/>
          </a:p>
        </p:txBody>
      </p:sp>
      <p:sp>
        <p:nvSpPr>
          <p:cNvPr id="236546" name="Rectangle 2"/>
          <p:cNvSpPr>
            <a:spLocks noGrp="1" noChangeArrowheads="1"/>
          </p:cNvSpPr>
          <p:nvPr>
            <p:ph type="ctrTitle" sz="quarter"/>
          </p:nvPr>
        </p:nvSpPr>
        <p:spPr>
          <a:xfrm>
            <a:off x="685800" y="1997075"/>
            <a:ext cx="7772400" cy="1431925"/>
          </a:xfrm>
        </p:spPr>
        <p:txBody>
          <a:bodyPr anchor="b" anchorCtr="1"/>
          <a:lstStyle>
            <a:lvl1pPr algn="ctr">
              <a:defRPr/>
            </a:lvl1pPr>
          </a:lstStyle>
          <a:p>
            <a:r>
              <a:rPr lang="ru-RU"/>
              <a:t>Образец заголовка</a:t>
            </a:r>
          </a:p>
        </p:txBody>
      </p:sp>
      <p:sp>
        <p:nvSpPr>
          <p:cNvPr id="236547" name="Rectangle 3"/>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ru-RU"/>
              <a:t>Образец подзаголовка</a:t>
            </a:r>
          </a:p>
        </p:txBody>
      </p:sp>
      <p:sp>
        <p:nvSpPr>
          <p:cNvPr id="5" name="Rectangle 5"/>
          <p:cNvSpPr>
            <a:spLocks noGrp="1" noChangeArrowheads="1"/>
          </p:cNvSpPr>
          <p:nvPr>
            <p:ph type="ftr" sz="quarter" idx="10"/>
          </p:nvPr>
        </p:nvSpPr>
        <p:spPr/>
        <p:txBody>
          <a:bodyPr/>
          <a:lstStyle>
            <a:lvl1pPr>
              <a:defRPr/>
            </a:lvl1pPr>
          </a:lstStyle>
          <a:p>
            <a:pPr>
              <a:defRPr/>
            </a:pPr>
            <a:endParaRPr lang="ru-RU"/>
          </a:p>
        </p:txBody>
      </p:sp>
      <p:sp>
        <p:nvSpPr>
          <p:cNvPr id="6" name="Rectangle 6"/>
          <p:cNvSpPr>
            <a:spLocks noGrp="1" noChangeArrowheads="1"/>
          </p:cNvSpPr>
          <p:nvPr>
            <p:ph type="sldNum" sz="quarter" idx="11"/>
          </p:nvPr>
        </p:nvSpPr>
        <p:spPr/>
        <p:txBody>
          <a:bodyPr/>
          <a:lstStyle>
            <a:lvl1pPr>
              <a:defRPr/>
            </a:lvl1pPr>
          </a:lstStyle>
          <a:p>
            <a:pPr>
              <a:defRPr/>
            </a:pPr>
            <a:fld id="{87A7D73A-20AC-469F-B880-4C0C822573B0}" type="slidenum">
              <a:rPr lang="ru-RU"/>
              <a:pPr>
                <a:defRPr/>
              </a:pPr>
              <a:t>‹#›</a:t>
            </a:fld>
            <a:endParaRPr lang="ru-RU"/>
          </a:p>
        </p:txBody>
      </p:sp>
      <p:sp>
        <p:nvSpPr>
          <p:cNvPr id="7" name="Rectangle 7"/>
          <p:cNvSpPr>
            <a:spLocks noGrp="1" noChangeArrowheads="1"/>
          </p:cNvSpPr>
          <p:nvPr>
            <p:ph type="dt" sz="quarter" idx="12"/>
          </p:nvPr>
        </p:nvSpPr>
        <p:spPr/>
        <p:txBody>
          <a:bodyPr/>
          <a:lstStyle>
            <a:lvl1pPr>
              <a:defRPr/>
            </a:lvl1pPr>
          </a:lstStyle>
          <a:p>
            <a:pPr>
              <a:defRPr/>
            </a:pPr>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7D0AF182-F8EB-4AC8-85B1-D7AE167E8424}"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92100"/>
            <a:ext cx="2057400" cy="5727700"/>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457200" y="292100"/>
            <a:ext cx="6019800" cy="57277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082E87FE-81BC-4109-B183-9181949483E4}"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cSld name="Заголовок и объект над текст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600" y="609600"/>
            <a:ext cx="7391400" cy="1143000"/>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228600" y="1981200"/>
            <a:ext cx="73914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228600" y="4114800"/>
            <a:ext cx="73914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228600" y="6248400"/>
            <a:ext cx="1828800" cy="457200"/>
          </a:xfrm>
        </p:spPr>
        <p:txBody>
          <a:bodyPr/>
          <a:lstStyle>
            <a:lvl1pPr>
              <a:defRPr/>
            </a:lvl1pPr>
          </a:lstStyle>
          <a:p>
            <a:endParaRPr lang="ru-RU" dirty="0"/>
          </a:p>
        </p:txBody>
      </p:sp>
      <p:sp>
        <p:nvSpPr>
          <p:cNvPr id="6" name="Нижний колонтитул 5"/>
          <p:cNvSpPr>
            <a:spLocks noGrp="1"/>
          </p:cNvSpPr>
          <p:nvPr>
            <p:ph type="ftr" sz="quarter" idx="11"/>
          </p:nvPr>
        </p:nvSpPr>
        <p:spPr>
          <a:xfrm>
            <a:off x="2514600" y="6248400"/>
            <a:ext cx="3048000" cy="457200"/>
          </a:xfrm>
        </p:spPr>
        <p:txBody>
          <a:bodyPr/>
          <a:lstStyle>
            <a:lvl1pPr>
              <a:defRPr/>
            </a:lvl1pPr>
          </a:lstStyle>
          <a:p>
            <a:endParaRPr lang="ru-RU" dirty="0"/>
          </a:p>
        </p:txBody>
      </p:sp>
      <p:sp>
        <p:nvSpPr>
          <p:cNvPr id="7" name="Номер слайда 6"/>
          <p:cNvSpPr>
            <a:spLocks noGrp="1"/>
          </p:cNvSpPr>
          <p:nvPr>
            <p:ph type="sldNum" sz="quarter" idx="12"/>
          </p:nvPr>
        </p:nvSpPr>
        <p:spPr>
          <a:xfrm>
            <a:off x="6096000" y="6248400"/>
            <a:ext cx="1524000" cy="457200"/>
          </a:xfrm>
        </p:spPr>
        <p:txBody>
          <a:bodyPr/>
          <a:lstStyle>
            <a:lvl1pPr>
              <a:defRPr/>
            </a:lvl1pPr>
          </a:lstStyle>
          <a:p>
            <a:fld id="{3DA81EB4-55E4-426D-99BA-6DC8DC15339C}" type="slidenum">
              <a:rPr lang="ru-RU"/>
              <a:pPr/>
              <a:t>‹#›</a:t>
            </a:fld>
            <a:endParaRPr lang="ru-RU"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0825" cy="6850063"/>
            <a:chOff x="0" y="0"/>
            <a:chExt cx="5758" cy="4315"/>
          </a:xfrm>
        </p:grpSpPr>
        <p:grpSp>
          <p:nvGrpSpPr>
            <p:cNvPr id="5" name="Group 3"/>
            <p:cNvGrpSpPr>
              <a:grpSpLocks/>
            </p:cNvGrpSpPr>
            <p:nvPr userDrawn="1"/>
          </p:nvGrpSpPr>
          <p:grpSpPr bwMode="auto">
            <a:xfrm>
              <a:off x="1728" y="2230"/>
              <a:ext cx="4027" cy="2085"/>
              <a:chOff x="1728" y="2230"/>
              <a:chExt cx="4027" cy="2085"/>
            </a:xfrm>
          </p:grpSpPr>
          <p:sp>
            <p:nvSpPr>
              <p:cNvPr id="8" name="Freeform 4"/>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a:defRPr/>
                </a:pPr>
                <a:endParaRPr lang="uk-UA"/>
              </a:p>
            </p:txBody>
          </p:sp>
          <p:sp>
            <p:nvSpPr>
              <p:cNvPr id="9" name="Freeform 5"/>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a:defRPr/>
                </a:pPr>
                <a:endParaRPr lang="uk-UA"/>
              </a:p>
            </p:txBody>
          </p:sp>
          <p:sp>
            <p:nvSpPr>
              <p:cNvPr id="10"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a:defRPr/>
                </a:pPr>
                <a:endParaRPr lang="uk-UA"/>
              </a:p>
            </p:txBody>
          </p:sp>
          <p:sp>
            <p:nvSpPr>
              <p:cNvPr id="11" name="Freeform 7"/>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a:defRPr/>
                </a:pPr>
                <a:endParaRPr lang="uk-UA"/>
              </a:p>
            </p:txBody>
          </p:sp>
          <p:sp>
            <p:nvSpPr>
              <p:cNvPr id="12"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a:defRPr/>
                </a:pPr>
                <a:endParaRPr lang="uk-UA"/>
              </a:p>
            </p:txBody>
          </p:sp>
        </p:grpSp>
        <p:sp>
          <p:nvSpPr>
            <p:cNvPr id="6"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defRPr/>
              </a:pPr>
              <a:endParaRPr lang="uk-UA"/>
            </a:p>
          </p:txBody>
        </p:sp>
        <p:sp>
          <p:nvSpPr>
            <p:cNvPr id="7" name="Freeform 10"/>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uk-UA"/>
            </a:p>
          </p:txBody>
        </p:sp>
      </p:grpSp>
      <p:sp>
        <p:nvSpPr>
          <p:cNvPr id="378891" name="Rectangle 11"/>
          <p:cNvSpPr>
            <a:spLocks noGrp="1" noChangeArrowheads="1"/>
          </p:cNvSpPr>
          <p:nvPr>
            <p:ph type="ctrTitle" sz="quarter"/>
          </p:nvPr>
        </p:nvSpPr>
        <p:spPr>
          <a:xfrm>
            <a:off x="685800" y="1736725"/>
            <a:ext cx="7772400" cy="1920875"/>
          </a:xfrm>
        </p:spPr>
        <p:txBody>
          <a:bodyPr/>
          <a:lstStyle>
            <a:lvl1pPr>
              <a:defRPr sz="6000"/>
            </a:lvl1pPr>
          </a:lstStyle>
          <a:p>
            <a:r>
              <a:rPr lang="ru-RU"/>
              <a:t>Образец заголовка</a:t>
            </a:r>
          </a:p>
        </p:txBody>
      </p:sp>
      <p:sp>
        <p:nvSpPr>
          <p:cNvPr id="378892"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ru-RU"/>
              <a:t>Образец подзаголовка</a:t>
            </a:r>
          </a:p>
        </p:txBody>
      </p:sp>
      <p:sp>
        <p:nvSpPr>
          <p:cNvPr id="13" name="Rectangle 13"/>
          <p:cNvSpPr>
            <a:spLocks noGrp="1" noChangeArrowheads="1"/>
          </p:cNvSpPr>
          <p:nvPr>
            <p:ph type="dt" sz="quarter" idx="10"/>
          </p:nvPr>
        </p:nvSpPr>
        <p:spPr>
          <a:xfrm>
            <a:off x="457200" y="6248400"/>
            <a:ext cx="2133600" cy="476250"/>
          </a:xfrm>
        </p:spPr>
        <p:txBody>
          <a:bodyPr/>
          <a:lstStyle>
            <a:lvl1pPr>
              <a:defRPr/>
            </a:lvl1pPr>
          </a:lstStyle>
          <a:p>
            <a:pPr>
              <a:defRPr/>
            </a:pPr>
            <a:endParaRPr lang="ru-RU"/>
          </a:p>
        </p:txBody>
      </p:sp>
      <p:sp>
        <p:nvSpPr>
          <p:cNvPr id="14" name="Rectangle 14"/>
          <p:cNvSpPr>
            <a:spLocks noGrp="1" noChangeArrowheads="1"/>
          </p:cNvSpPr>
          <p:nvPr>
            <p:ph type="ftr" sz="quarter" idx="11"/>
          </p:nvPr>
        </p:nvSpPr>
        <p:spPr>
          <a:xfrm>
            <a:off x="3124200" y="6251575"/>
            <a:ext cx="2895600" cy="476250"/>
          </a:xfrm>
        </p:spPr>
        <p:txBody>
          <a:bodyPr/>
          <a:lstStyle>
            <a:lvl1pPr>
              <a:defRPr/>
            </a:lvl1pPr>
          </a:lstStyle>
          <a:p>
            <a:pPr>
              <a:defRPr/>
            </a:pPr>
            <a:endParaRPr lang="ru-RU"/>
          </a:p>
        </p:txBody>
      </p:sp>
      <p:sp>
        <p:nvSpPr>
          <p:cNvPr id="15" name="Rectangle 15"/>
          <p:cNvSpPr>
            <a:spLocks noGrp="1" noChangeArrowheads="1"/>
          </p:cNvSpPr>
          <p:nvPr>
            <p:ph type="sldNum" sz="quarter" idx="12"/>
          </p:nvPr>
        </p:nvSpPr>
        <p:spPr>
          <a:xfrm>
            <a:off x="6553200" y="6254750"/>
            <a:ext cx="2133600" cy="476250"/>
          </a:xfrm>
        </p:spPr>
        <p:txBody>
          <a:bodyPr/>
          <a:lstStyle>
            <a:lvl1pPr>
              <a:defRPr/>
            </a:lvl1pPr>
          </a:lstStyle>
          <a:p>
            <a:pPr>
              <a:defRPr/>
            </a:pPr>
            <a:fld id="{5067B294-A984-4FFA-A012-19A027ACE76E}" type="slidenum">
              <a:rPr lang="ru-RU"/>
              <a:pPr>
                <a:defRPr/>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Rectangle 2"/>
          <p:cNvSpPr>
            <a:spLocks noGrp="1" noChangeArrowheads="1"/>
          </p:cNvSpPr>
          <p:nvPr>
            <p:ph type="dt" sz="half" idx="10"/>
          </p:nvPr>
        </p:nvSpPr>
        <p:spPr>
          <a:ln/>
        </p:spPr>
        <p:txBody>
          <a:bodyPr/>
          <a:lstStyle>
            <a:lvl1pPr>
              <a:defRPr/>
            </a:lvl1pPr>
          </a:lstStyle>
          <a:p>
            <a:pPr>
              <a:defRPr/>
            </a:pPr>
            <a:endParaRPr lang="ru-RU"/>
          </a:p>
        </p:txBody>
      </p:sp>
      <p:sp>
        <p:nvSpPr>
          <p:cNvPr id="5" name="Rectangle 3"/>
          <p:cNvSpPr>
            <a:spLocks noGrp="1" noChangeArrowheads="1"/>
          </p:cNvSpPr>
          <p:nvPr>
            <p:ph type="sldNum" sz="quarter" idx="11"/>
          </p:nvPr>
        </p:nvSpPr>
        <p:spPr>
          <a:ln/>
        </p:spPr>
        <p:txBody>
          <a:bodyPr/>
          <a:lstStyle>
            <a:lvl1pPr>
              <a:defRPr/>
            </a:lvl1pPr>
          </a:lstStyle>
          <a:p>
            <a:pPr>
              <a:defRPr/>
            </a:pPr>
            <a:fld id="{0D86F6E9-1393-460A-BAEE-C88CF4F888CE}" type="slidenum">
              <a:rPr lang="ru-RU"/>
              <a:pPr>
                <a:defRPr/>
              </a:pPr>
              <a:t>‹#›</a:t>
            </a:fld>
            <a:endParaRPr lang="ru-RU"/>
          </a:p>
        </p:txBody>
      </p:sp>
      <p:sp>
        <p:nvSpPr>
          <p:cNvPr id="6" name="Rectangle 14"/>
          <p:cNvSpPr>
            <a:spLocks noGrp="1" noChangeArrowheads="1"/>
          </p:cNvSpPr>
          <p:nvPr>
            <p:ph type="ftr" sz="quarter" idx="12"/>
          </p:nvPr>
        </p:nvSpPr>
        <p:spPr>
          <a:ln/>
        </p:spPr>
        <p:txBody>
          <a:bodyPr/>
          <a:lstStyle>
            <a:lvl1pPr>
              <a:defRPr/>
            </a:lvl1pPr>
          </a:lstStyle>
          <a:p>
            <a:pPr>
              <a:defRPr/>
            </a:pPr>
            <a:endParaRPr lang="ru-R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uk-UA"/>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2"/>
          <p:cNvSpPr>
            <a:spLocks noGrp="1" noChangeArrowheads="1"/>
          </p:cNvSpPr>
          <p:nvPr>
            <p:ph type="dt" sz="half" idx="10"/>
          </p:nvPr>
        </p:nvSpPr>
        <p:spPr>
          <a:ln/>
        </p:spPr>
        <p:txBody>
          <a:bodyPr/>
          <a:lstStyle>
            <a:lvl1pPr>
              <a:defRPr/>
            </a:lvl1pPr>
          </a:lstStyle>
          <a:p>
            <a:pPr>
              <a:defRPr/>
            </a:pPr>
            <a:endParaRPr lang="ru-RU"/>
          </a:p>
        </p:txBody>
      </p:sp>
      <p:sp>
        <p:nvSpPr>
          <p:cNvPr id="5" name="Rectangle 3"/>
          <p:cNvSpPr>
            <a:spLocks noGrp="1" noChangeArrowheads="1"/>
          </p:cNvSpPr>
          <p:nvPr>
            <p:ph type="sldNum" sz="quarter" idx="11"/>
          </p:nvPr>
        </p:nvSpPr>
        <p:spPr>
          <a:ln/>
        </p:spPr>
        <p:txBody>
          <a:bodyPr/>
          <a:lstStyle>
            <a:lvl1pPr>
              <a:defRPr/>
            </a:lvl1pPr>
          </a:lstStyle>
          <a:p>
            <a:pPr>
              <a:defRPr/>
            </a:pPr>
            <a:fld id="{19AE7389-C6B6-48FA-88B4-CE5337DCC9EF}" type="slidenum">
              <a:rPr lang="ru-RU"/>
              <a:pPr>
                <a:defRPr/>
              </a:pPr>
              <a:t>‹#›</a:t>
            </a:fld>
            <a:endParaRPr lang="ru-RU"/>
          </a:p>
        </p:txBody>
      </p:sp>
      <p:sp>
        <p:nvSpPr>
          <p:cNvPr id="6" name="Rectangle 14"/>
          <p:cNvSpPr>
            <a:spLocks noGrp="1" noChangeArrowheads="1"/>
          </p:cNvSpPr>
          <p:nvPr>
            <p:ph type="ftr" sz="quarter" idx="12"/>
          </p:nvPr>
        </p:nvSpPr>
        <p:spPr>
          <a:ln/>
        </p:spPr>
        <p:txBody>
          <a:bodyPr/>
          <a:lstStyle>
            <a:lvl1pPr>
              <a:defRPr/>
            </a:lvl1pPr>
          </a:lstStyle>
          <a:p>
            <a:pPr>
              <a:defRPr/>
            </a:pPr>
            <a:endParaRPr lang="ru-RU"/>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Rectangle 2"/>
          <p:cNvSpPr>
            <a:spLocks noGrp="1" noChangeArrowheads="1"/>
          </p:cNvSpPr>
          <p:nvPr>
            <p:ph type="dt" sz="half" idx="10"/>
          </p:nvPr>
        </p:nvSpPr>
        <p:spPr>
          <a:ln/>
        </p:spPr>
        <p:txBody>
          <a:bodyPr/>
          <a:lstStyle>
            <a:lvl1pPr>
              <a:defRPr/>
            </a:lvl1pPr>
          </a:lstStyle>
          <a:p>
            <a:pPr>
              <a:defRPr/>
            </a:pPr>
            <a:endParaRPr lang="ru-RU"/>
          </a:p>
        </p:txBody>
      </p:sp>
      <p:sp>
        <p:nvSpPr>
          <p:cNvPr id="6" name="Rectangle 3"/>
          <p:cNvSpPr>
            <a:spLocks noGrp="1" noChangeArrowheads="1"/>
          </p:cNvSpPr>
          <p:nvPr>
            <p:ph type="sldNum" sz="quarter" idx="11"/>
          </p:nvPr>
        </p:nvSpPr>
        <p:spPr>
          <a:ln/>
        </p:spPr>
        <p:txBody>
          <a:bodyPr/>
          <a:lstStyle>
            <a:lvl1pPr>
              <a:defRPr/>
            </a:lvl1pPr>
          </a:lstStyle>
          <a:p>
            <a:pPr>
              <a:defRPr/>
            </a:pPr>
            <a:fld id="{785051D4-351A-4BA7-A717-4C5E8AE0F5C1}" type="slidenum">
              <a:rPr lang="ru-RU"/>
              <a:pPr>
                <a:defRPr/>
              </a:pPr>
              <a:t>‹#›</a:t>
            </a:fld>
            <a:endParaRPr lang="ru-RU"/>
          </a:p>
        </p:txBody>
      </p:sp>
      <p:sp>
        <p:nvSpPr>
          <p:cNvPr id="7" name="Rectangle 14"/>
          <p:cNvSpPr>
            <a:spLocks noGrp="1" noChangeArrowheads="1"/>
          </p:cNvSpPr>
          <p:nvPr>
            <p:ph type="ftr" sz="quarter" idx="12"/>
          </p:nvPr>
        </p:nvSpPr>
        <p:spPr>
          <a:ln/>
        </p:spPr>
        <p:txBody>
          <a:bodyPr/>
          <a:lstStyle>
            <a:lvl1pPr>
              <a:defRPr/>
            </a:lvl1pPr>
          </a:lstStyle>
          <a:p>
            <a:pPr>
              <a:defRPr/>
            </a:pPr>
            <a:endParaRPr lang="ru-RU"/>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uk-UA"/>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Rectangle 2"/>
          <p:cNvSpPr>
            <a:spLocks noGrp="1" noChangeArrowheads="1"/>
          </p:cNvSpPr>
          <p:nvPr>
            <p:ph type="dt" sz="half" idx="10"/>
          </p:nvPr>
        </p:nvSpPr>
        <p:spPr>
          <a:ln/>
        </p:spPr>
        <p:txBody>
          <a:bodyPr/>
          <a:lstStyle>
            <a:lvl1pPr>
              <a:defRPr/>
            </a:lvl1pPr>
          </a:lstStyle>
          <a:p>
            <a:pPr>
              <a:defRPr/>
            </a:pPr>
            <a:endParaRPr lang="ru-RU"/>
          </a:p>
        </p:txBody>
      </p:sp>
      <p:sp>
        <p:nvSpPr>
          <p:cNvPr id="8" name="Rectangle 3"/>
          <p:cNvSpPr>
            <a:spLocks noGrp="1" noChangeArrowheads="1"/>
          </p:cNvSpPr>
          <p:nvPr>
            <p:ph type="sldNum" sz="quarter" idx="11"/>
          </p:nvPr>
        </p:nvSpPr>
        <p:spPr>
          <a:ln/>
        </p:spPr>
        <p:txBody>
          <a:bodyPr/>
          <a:lstStyle>
            <a:lvl1pPr>
              <a:defRPr/>
            </a:lvl1pPr>
          </a:lstStyle>
          <a:p>
            <a:pPr>
              <a:defRPr/>
            </a:pPr>
            <a:fld id="{F62294C1-E413-418A-A6E5-4195CB3D23C9}" type="slidenum">
              <a:rPr lang="ru-RU"/>
              <a:pPr>
                <a:defRPr/>
              </a:pPr>
              <a:t>‹#›</a:t>
            </a:fld>
            <a:endParaRPr lang="ru-RU"/>
          </a:p>
        </p:txBody>
      </p:sp>
      <p:sp>
        <p:nvSpPr>
          <p:cNvPr id="9" name="Rectangle 14"/>
          <p:cNvSpPr>
            <a:spLocks noGrp="1" noChangeArrowheads="1"/>
          </p:cNvSpPr>
          <p:nvPr>
            <p:ph type="ftr" sz="quarter" idx="12"/>
          </p:nvPr>
        </p:nvSpPr>
        <p:spPr>
          <a:ln/>
        </p:spPr>
        <p:txBody>
          <a:bodyPr/>
          <a:lstStyle>
            <a:lvl1pPr>
              <a:defRPr/>
            </a:lvl1pPr>
          </a:lstStyle>
          <a:p>
            <a:pPr>
              <a:defRPr/>
            </a:pPr>
            <a:endParaRPr lang="ru-RU"/>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Rectangle 2"/>
          <p:cNvSpPr>
            <a:spLocks noGrp="1" noChangeArrowheads="1"/>
          </p:cNvSpPr>
          <p:nvPr>
            <p:ph type="dt" sz="half" idx="10"/>
          </p:nvPr>
        </p:nvSpPr>
        <p:spPr>
          <a:ln/>
        </p:spPr>
        <p:txBody>
          <a:bodyPr/>
          <a:lstStyle>
            <a:lvl1pPr>
              <a:defRPr/>
            </a:lvl1pPr>
          </a:lstStyle>
          <a:p>
            <a:pPr>
              <a:defRPr/>
            </a:pPr>
            <a:endParaRPr lang="ru-RU"/>
          </a:p>
        </p:txBody>
      </p:sp>
      <p:sp>
        <p:nvSpPr>
          <p:cNvPr id="4" name="Rectangle 3"/>
          <p:cNvSpPr>
            <a:spLocks noGrp="1" noChangeArrowheads="1"/>
          </p:cNvSpPr>
          <p:nvPr>
            <p:ph type="sldNum" sz="quarter" idx="11"/>
          </p:nvPr>
        </p:nvSpPr>
        <p:spPr>
          <a:ln/>
        </p:spPr>
        <p:txBody>
          <a:bodyPr/>
          <a:lstStyle>
            <a:lvl1pPr>
              <a:defRPr/>
            </a:lvl1pPr>
          </a:lstStyle>
          <a:p>
            <a:pPr>
              <a:defRPr/>
            </a:pPr>
            <a:fld id="{34DD90DA-442C-4B15-9FC3-46B141F893C4}" type="slidenum">
              <a:rPr lang="ru-RU"/>
              <a:pPr>
                <a:defRPr/>
              </a:pPr>
              <a:t>‹#›</a:t>
            </a:fld>
            <a:endParaRPr lang="ru-RU"/>
          </a:p>
        </p:txBody>
      </p:sp>
      <p:sp>
        <p:nvSpPr>
          <p:cNvPr id="5" name="Rectangle 14"/>
          <p:cNvSpPr>
            <a:spLocks noGrp="1" noChangeArrowheads="1"/>
          </p:cNvSpPr>
          <p:nvPr>
            <p:ph type="ftr" sz="quarter" idx="12"/>
          </p:nvPr>
        </p:nvSpPr>
        <p:spPr>
          <a:ln/>
        </p:spPr>
        <p:txBody>
          <a:bodyPr/>
          <a:lstStyle>
            <a:lvl1pPr>
              <a:defRPr/>
            </a:lvl1pPr>
          </a:lstStyle>
          <a:p>
            <a:pPr>
              <a:defRPr/>
            </a:pPr>
            <a:endParaRPr lang="ru-RU"/>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2"/>
          <p:cNvSpPr>
            <a:spLocks noGrp="1" noChangeArrowheads="1"/>
          </p:cNvSpPr>
          <p:nvPr>
            <p:ph type="dt" sz="half" idx="10"/>
          </p:nvPr>
        </p:nvSpPr>
        <p:spPr>
          <a:ln/>
        </p:spPr>
        <p:txBody>
          <a:bodyPr/>
          <a:lstStyle>
            <a:lvl1pPr>
              <a:defRPr/>
            </a:lvl1pPr>
          </a:lstStyle>
          <a:p>
            <a:pPr>
              <a:defRPr/>
            </a:pPr>
            <a:endParaRPr lang="ru-RU"/>
          </a:p>
        </p:txBody>
      </p:sp>
      <p:sp>
        <p:nvSpPr>
          <p:cNvPr id="3" name="Rectangle 3"/>
          <p:cNvSpPr>
            <a:spLocks noGrp="1" noChangeArrowheads="1"/>
          </p:cNvSpPr>
          <p:nvPr>
            <p:ph type="sldNum" sz="quarter" idx="11"/>
          </p:nvPr>
        </p:nvSpPr>
        <p:spPr>
          <a:ln/>
        </p:spPr>
        <p:txBody>
          <a:bodyPr/>
          <a:lstStyle>
            <a:lvl1pPr>
              <a:defRPr/>
            </a:lvl1pPr>
          </a:lstStyle>
          <a:p>
            <a:pPr>
              <a:defRPr/>
            </a:pPr>
            <a:fld id="{B2E7F1BE-20D4-4E0D-B08D-2AABD1CA6A34}" type="slidenum">
              <a:rPr lang="ru-RU"/>
              <a:pPr>
                <a:defRPr/>
              </a:pPr>
              <a:t>‹#›</a:t>
            </a:fld>
            <a:endParaRPr lang="ru-RU"/>
          </a:p>
        </p:txBody>
      </p:sp>
      <p:sp>
        <p:nvSpPr>
          <p:cNvPr id="4" name="Rectangle 14"/>
          <p:cNvSpPr>
            <a:spLocks noGrp="1" noChangeArrowheads="1"/>
          </p:cNvSpPr>
          <p:nvPr>
            <p:ph type="ftr" sz="quarter" idx="12"/>
          </p:nvPr>
        </p:nvSpPr>
        <p:spPr>
          <a:ln/>
        </p:spPr>
        <p:txBody>
          <a:bodyPr/>
          <a:lstStyle>
            <a:lvl1pPr>
              <a:defRPr/>
            </a:lvl1pPr>
          </a:lstStyle>
          <a:p>
            <a:pPr>
              <a:defRPr/>
            </a:pPr>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C6BF67B2-2FE9-4442-933F-58EE7F292DA0}" type="slidenum">
              <a:rPr lang="ru-RU"/>
              <a:pPr>
                <a:defRPr/>
              </a:pPr>
              <a:t>‹#›</a:t>
            </a:fld>
            <a:endParaRPr lang="ru-R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uk-UA"/>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2"/>
          <p:cNvSpPr>
            <a:spLocks noGrp="1" noChangeArrowheads="1"/>
          </p:cNvSpPr>
          <p:nvPr>
            <p:ph type="dt" sz="half" idx="10"/>
          </p:nvPr>
        </p:nvSpPr>
        <p:spPr>
          <a:ln/>
        </p:spPr>
        <p:txBody>
          <a:bodyPr/>
          <a:lstStyle>
            <a:lvl1pPr>
              <a:defRPr/>
            </a:lvl1pPr>
          </a:lstStyle>
          <a:p>
            <a:pPr>
              <a:defRPr/>
            </a:pPr>
            <a:endParaRPr lang="ru-RU"/>
          </a:p>
        </p:txBody>
      </p:sp>
      <p:sp>
        <p:nvSpPr>
          <p:cNvPr id="6" name="Rectangle 3"/>
          <p:cNvSpPr>
            <a:spLocks noGrp="1" noChangeArrowheads="1"/>
          </p:cNvSpPr>
          <p:nvPr>
            <p:ph type="sldNum" sz="quarter" idx="11"/>
          </p:nvPr>
        </p:nvSpPr>
        <p:spPr>
          <a:ln/>
        </p:spPr>
        <p:txBody>
          <a:bodyPr/>
          <a:lstStyle>
            <a:lvl1pPr>
              <a:defRPr/>
            </a:lvl1pPr>
          </a:lstStyle>
          <a:p>
            <a:pPr>
              <a:defRPr/>
            </a:pPr>
            <a:fld id="{04713649-C121-4499-8141-5D7E76BAC8CE}" type="slidenum">
              <a:rPr lang="ru-RU"/>
              <a:pPr>
                <a:defRPr/>
              </a:pPr>
              <a:t>‹#›</a:t>
            </a:fld>
            <a:endParaRPr lang="ru-RU"/>
          </a:p>
        </p:txBody>
      </p:sp>
      <p:sp>
        <p:nvSpPr>
          <p:cNvPr id="7" name="Rectangle 14"/>
          <p:cNvSpPr>
            <a:spLocks noGrp="1" noChangeArrowheads="1"/>
          </p:cNvSpPr>
          <p:nvPr>
            <p:ph type="ftr" sz="quarter" idx="12"/>
          </p:nvPr>
        </p:nvSpPr>
        <p:spPr>
          <a:ln/>
        </p:spPr>
        <p:txBody>
          <a:bodyPr/>
          <a:lstStyle>
            <a:lvl1pPr>
              <a:defRPr/>
            </a:lvl1pPr>
          </a:lstStyle>
          <a:p>
            <a:pPr>
              <a:defRPr/>
            </a:pPr>
            <a:endParaRPr lang="ru-RU"/>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uk-UA"/>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uk-UA"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2"/>
          <p:cNvSpPr>
            <a:spLocks noGrp="1" noChangeArrowheads="1"/>
          </p:cNvSpPr>
          <p:nvPr>
            <p:ph type="dt" sz="half" idx="10"/>
          </p:nvPr>
        </p:nvSpPr>
        <p:spPr>
          <a:ln/>
        </p:spPr>
        <p:txBody>
          <a:bodyPr/>
          <a:lstStyle>
            <a:lvl1pPr>
              <a:defRPr/>
            </a:lvl1pPr>
          </a:lstStyle>
          <a:p>
            <a:pPr>
              <a:defRPr/>
            </a:pPr>
            <a:endParaRPr lang="ru-RU"/>
          </a:p>
        </p:txBody>
      </p:sp>
      <p:sp>
        <p:nvSpPr>
          <p:cNvPr id="6" name="Rectangle 3"/>
          <p:cNvSpPr>
            <a:spLocks noGrp="1" noChangeArrowheads="1"/>
          </p:cNvSpPr>
          <p:nvPr>
            <p:ph type="sldNum" sz="quarter" idx="11"/>
          </p:nvPr>
        </p:nvSpPr>
        <p:spPr>
          <a:ln/>
        </p:spPr>
        <p:txBody>
          <a:bodyPr/>
          <a:lstStyle>
            <a:lvl1pPr>
              <a:defRPr/>
            </a:lvl1pPr>
          </a:lstStyle>
          <a:p>
            <a:pPr>
              <a:defRPr/>
            </a:pPr>
            <a:fld id="{95BA73E6-E89C-4031-9807-F605B51DABA0}" type="slidenum">
              <a:rPr lang="ru-RU"/>
              <a:pPr>
                <a:defRPr/>
              </a:pPr>
              <a:t>‹#›</a:t>
            </a:fld>
            <a:endParaRPr lang="ru-RU"/>
          </a:p>
        </p:txBody>
      </p:sp>
      <p:sp>
        <p:nvSpPr>
          <p:cNvPr id="7" name="Rectangle 14"/>
          <p:cNvSpPr>
            <a:spLocks noGrp="1" noChangeArrowheads="1"/>
          </p:cNvSpPr>
          <p:nvPr>
            <p:ph type="ftr" sz="quarter" idx="12"/>
          </p:nvPr>
        </p:nvSpPr>
        <p:spPr>
          <a:ln/>
        </p:spPr>
        <p:txBody>
          <a:bodyPr/>
          <a:lstStyle>
            <a:lvl1pPr>
              <a:defRPr/>
            </a:lvl1pPr>
          </a:lstStyle>
          <a:p>
            <a:pPr>
              <a:defRPr/>
            </a:pPr>
            <a:endParaRPr lang="ru-RU"/>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Rectangle 2"/>
          <p:cNvSpPr>
            <a:spLocks noGrp="1" noChangeArrowheads="1"/>
          </p:cNvSpPr>
          <p:nvPr>
            <p:ph type="dt" sz="half" idx="10"/>
          </p:nvPr>
        </p:nvSpPr>
        <p:spPr>
          <a:ln/>
        </p:spPr>
        <p:txBody>
          <a:bodyPr/>
          <a:lstStyle>
            <a:lvl1pPr>
              <a:defRPr/>
            </a:lvl1pPr>
          </a:lstStyle>
          <a:p>
            <a:pPr>
              <a:defRPr/>
            </a:pPr>
            <a:endParaRPr lang="ru-RU"/>
          </a:p>
        </p:txBody>
      </p:sp>
      <p:sp>
        <p:nvSpPr>
          <p:cNvPr id="5" name="Rectangle 3"/>
          <p:cNvSpPr>
            <a:spLocks noGrp="1" noChangeArrowheads="1"/>
          </p:cNvSpPr>
          <p:nvPr>
            <p:ph type="sldNum" sz="quarter" idx="11"/>
          </p:nvPr>
        </p:nvSpPr>
        <p:spPr>
          <a:ln/>
        </p:spPr>
        <p:txBody>
          <a:bodyPr/>
          <a:lstStyle>
            <a:lvl1pPr>
              <a:defRPr/>
            </a:lvl1pPr>
          </a:lstStyle>
          <a:p>
            <a:pPr>
              <a:defRPr/>
            </a:pPr>
            <a:fld id="{7A61E93F-AF40-4AF5-AD8E-4AABBB66A9D7}" type="slidenum">
              <a:rPr lang="ru-RU"/>
              <a:pPr>
                <a:defRPr/>
              </a:pPr>
              <a:t>‹#›</a:t>
            </a:fld>
            <a:endParaRPr lang="ru-RU"/>
          </a:p>
        </p:txBody>
      </p:sp>
      <p:sp>
        <p:nvSpPr>
          <p:cNvPr id="6" name="Rectangle 14"/>
          <p:cNvSpPr>
            <a:spLocks noGrp="1" noChangeArrowheads="1"/>
          </p:cNvSpPr>
          <p:nvPr>
            <p:ph type="ftr" sz="quarter" idx="12"/>
          </p:nvPr>
        </p:nvSpPr>
        <p:spPr>
          <a:ln/>
        </p:spPr>
        <p:txBody>
          <a:bodyPr/>
          <a:lstStyle>
            <a:lvl1pPr>
              <a:defRPr/>
            </a:lvl1pPr>
          </a:lstStyle>
          <a:p>
            <a:pPr>
              <a:defRPr/>
            </a:pPr>
            <a:endParaRPr lang="ru-RU"/>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Rectangle 2"/>
          <p:cNvSpPr>
            <a:spLocks noGrp="1" noChangeArrowheads="1"/>
          </p:cNvSpPr>
          <p:nvPr>
            <p:ph type="dt" sz="half" idx="10"/>
          </p:nvPr>
        </p:nvSpPr>
        <p:spPr>
          <a:ln/>
        </p:spPr>
        <p:txBody>
          <a:bodyPr/>
          <a:lstStyle>
            <a:lvl1pPr>
              <a:defRPr/>
            </a:lvl1pPr>
          </a:lstStyle>
          <a:p>
            <a:pPr>
              <a:defRPr/>
            </a:pPr>
            <a:endParaRPr lang="ru-RU"/>
          </a:p>
        </p:txBody>
      </p:sp>
      <p:sp>
        <p:nvSpPr>
          <p:cNvPr id="5" name="Rectangle 3"/>
          <p:cNvSpPr>
            <a:spLocks noGrp="1" noChangeArrowheads="1"/>
          </p:cNvSpPr>
          <p:nvPr>
            <p:ph type="sldNum" sz="quarter" idx="11"/>
          </p:nvPr>
        </p:nvSpPr>
        <p:spPr>
          <a:ln/>
        </p:spPr>
        <p:txBody>
          <a:bodyPr/>
          <a:lstStyle>
            <a:lvl1pPr>
              <a:defRPr/>
            </a:lvl1pPr>
          </a:lstStyle>
          <a:p>
            <a:pPr>
              <a:defRPr/>
            </a:pPr>
            <a:fld id="{77B6D56D-E9BC-428D-8387-04BD9DB9C1F9}" type="slidenum">
              <a:rPr lang="ru-RU"/>
              <a:pPr>
                <a:defRPr/>
              </a:pPr>
              <a:t>‹#›</a:t>
            </a:fld>
            <a:endParaRPr lang="ru-RU"/>
          </a:p>
        </p:txBody>
      </p:sp>
      <p:sp>
        <p:nvSpPr>
          <p:cNvPr id="6" name="Rectangle 14"/>
          <p:cNvSpPr>
            <a:spLocks noGrp="1" noChangeArrowheads="1"/>
          </p:cNvSpPr>
          <p:nvPr>
            <p:ph type="ftr" sz="quarter" idx="12"/>
          </p:nvPr>
        </p:nvSpPr>
        <p:spPr>
          <a:ln/>
        </p:spPr>
        <p:txBody>
          <a:bodyPr/>
          <a:lstStyle>
            <a:lvl1pPr>
              <a:defRPr/>
            </a:lvl1pPr>
          </a:lstStyle>
          <a:p>
            <a:pPr>
              <a:defRPr/>
            </a:pPr>
            <a:endParaRPr lang="ru-RU"/>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 name="Group 2"/>
          <p:cNvGrpSpPr>
            <a:grpSpLocks/>
          </p:cNvGrpSpPr>
          <p:nvPr/>
        </p:nvGrpSpPr>
        <p:grpSpPr bwMode="auto">
          <a:xfrm>
            <a:off x="4716463" y="5345113"/>
            <a:ext cx="4427537" cy="1512887"/>
            <a:chOff x="2971" y="3367"/>
            <a:chExt cx="2789" cy="953"/>
          </a:xfrm>
        </p:grpSpPr>
        <p:sp>
          <p:nvSpPr>
            <p:cNvPr id="5" name="Freeform 3"/>
            <p:cNvSpPr>
              <a:spLocks/>
            </p:cNvSpPr>
            <p:nvPr/>
          </p:nvSpPr>
          <p:spPr bwMode="ltGray">
            <a:xfrm>
              <a:off x="2971" y="3367"/>
              <a:ext cx="2789" cy="953"/>
            </a:xfrm>
            <a:custGeom>
              <a:avLst/>
              <a:gdLst/>
              <a:ahLst/>
              <a:cxnLst>
                <a:cxn ang="0">
                  <a:pos x="2768" y="18"/>
                </a:cxn>
                <a:cxn ang="0">
                  <a:pos x="2678" y="24"/>
                </a:cxn>
                <a:cxn ang="0">
                  <a:pos x="2613" y="102"/>
                </a:cxn>
                <a:cxn ang="0">
                  <a:pos x="2511" y="156"/>
                </a:cxn>
                <a:cxn ang="0">
                  <a:pos x="2505" y="222"/>
                </a:cxn>
                <a:cxn ang="0">
                  <a:pos x="2487" y="246"/>
                </a:cxn>
                <a:cxn ang="0">
                  <a:pos x="2469" y="252"/>
                </a:cxn>
                <a:cxn ang="0">
                  <a:pos x="2397" y="210"/>
                </a:cxn>
                <a:cxn ang="0">
                  <a:pos x="2260" y="192"/>
                </a:cxn>
                <a:cxn ang="0">
                  <a:pos x="2236" y="186"/>
                </a:cxn>
                <a:cxn ang="0">
                  <a:pos x="2218" y="192"/>
                </a:cxn>
                <a:cxn ang="0">
                  <a:pos x="2146" y="228"/>
                </a:cxn>
                <a:cxn ang="0">
                  <a:pos x="2110" y="240"/>
                </a:cxn>
                <a:cxn ang="0">
                  <a:pos x="2086" y="246"/>
                </a:cxn>
                <a:cxn ang="0">
                  <a:pos x="2074" y="258"/>
                </a:cxn>
                <a:cxn ang="0">
                  <a:pos x="2074" y="276"/>
                </a:cxn>
                <a:cxn ang="0">
                  <a:pos x="2051" y="300"/>
                </a:cxn>
                <a:cxn ang="0">
                  <a:pos x="2033" y="312"/>
                </a:cxn>
                <a:cxn ang="0">
                  <a:pos x="2021" y="324"/>
                </a:cxn>
                <a:cxn ang="0">
                  <a:pos x="2009" y="336"/>
                </a:cxn>
                <a:cxn ang="0">
                  <a:pos x="1979" y="342"/>
                </a:cxn>
                <a:cxn ang="0">
                  <a:pos x="1913" y="336"/>
                </a:cxn>
                <a:cxn ang="0">
                  <a:pos x="1877" y="330"/>
                </a:cxn>
                <a:cxn ang="0">
                  <a:pos x="1865" y="342"/>
                </a:cxn>
                <a:cxn ang="0">
                  <a:pos x="1853" y="354"/>
                </a:cxn>
                <a:cxn ang="0">
                  <a:pos x="1823" y="360"/>
                </a:cxn>
                <a:cxn ang="0">
                  <a:pos x="1764" y="342"/>
                </a:cxn>
                <a:cxn ang="0">
                  <a:pos x="1740" y="342"/>
                </a:cxn>
                <a:cxn ang="0">
                  <a:pos x="1716" y="354"/>
                </a:cxn>
                <a:cxn ang="0">
                  <a:pos x="1656" y="425"/>
                </a:cxn>
                <a:cxn ang="0">
                  <a:pos x="1614" y="569"/>
                </a:cxn>
                <a:cxn ang="0">
                  <a:pos x="1614" y="593"/>
                </a:cxn>
                <a:cxn ang="0">
                  <a:pos x="1620" y="641"/>
                </a:cxn>
                <a:cxn ang="0">
                  <a:pos x="1638" y="659"/>
                </a:cxn>
                <a:cxn ang="0">
                  <a:pos x="1632" y="671"/>
                </a:cxn>
                <a:cxn ang="0">
                  <a:pos x="1620" y="683"/>
                </a:cxn>
                <a:cxn ang="0">
                  <a:pos x="1542" y="689"/>
                </a:cxn>
                <a:cxn ang="0">
                  <a:pos x="1465" y="629"/>
                </a:cxn>
                <a:cxn ang="0">
                  <a:pos x="1333" y="587"/>
                </a:cxn>
                <a:cxn ang="0">
                  <a:pos x="1184" y="671"/>
                </a:cxn>
                <a:cxn ang="0">
                  <a:pos x="1016" y="731"/>
                </a:cxn>
                <a:cxn ang="0">
                  <a:pos x="813" y="743"/>
                </a:cxn>
                <a:cxn ang="0">
                  <a:pos x="628" y="701"/>
                </a:cxn>
                <a:cxn ang="0">
                  <a:pos x="568" y="695"/>
                </a:cxn>
                <a:cxn ang="0">
                  <a:pos x="556" y="701"/>
                </a:cxn>
                <a:cxn ang="0">
                  <a:pos x="520" y="731"/>
                </a:cxn>
                <a:cxn ang="0">
                  <a:pos x="436" y="809"/>
                </a:cxn>
                <a:cxn ang="0">
                  <a:pos x="406" y="821"/>
                </a:cxn>
                <a:cxn ang="0">
                  <a:pos x="382" y="821"/>
                </a:cxn>
                <a:cxn ang="0">
                  <a:pos x="335" y="827"/>
                </a:cxn>
                <a:cxn ang="0">
                  <a:pos x="209" y="851"/>
                </a:cxn>
                <a:cxn ang="0">
                  <a:pos x="173" y="857"/>
                </a:cxn>
                <a:cxn ang="0">
                  <a:pos x="125" y="851"/>
                </a:cxn>
                <a:cxn ang="0">
                  <a:pos x="107" y="857"/>
                </a:cxn>
                <a:cxn ang="0">
                  <a:pos x="101" y="875"/>
                </a:cxn>
                <a:cxn ang="0">
                  <a:pos x="83" y="887"/>
                </a:cxn>
                <a:cxn ang="0">
                  <a:pos x="48" y="899"/>
                </a:cxn>
                <a:cxn ang="0">
                  <a:pos x="2780" y="24"/>
                </a:cxn>
              </a:cxnLst>
              <a:rect l="0" t="0" r="r" b="b"/>
              <a:pathLst>
                <a:path w="2780" h="953">
                  <a:moveTo>
                    <a:pt x="2780" y="24"/>
                  </a:moveTo>
                  <a:lnTo>
                    <a:pt x="2774" y="24"/>
                  </a:lnTo>
                  <a:lnTo>
                    <a:pt x="2774" y="18"/>
                  </a:lnTo>
                  <a:lnTo>
                    <a:pt x="2768" y="18"/>
                  </a:lnTo>
                  <a:lnTo>
                    <a:pt x="2756" y="12"/>
                  </a:lnTo>
                  <a:lnTo>
                    <a:pt x="2738" y="6"/>
                  </a:lnTo>
                  <a:lnTo>
                    <a:pt x="2714" y="0"/>
                  </a:lnTo>
                  <a:lnTo>
                    <a:pt x="2678" y="24"/>
                  </a:lnTo>
                  <a:lnTo>
                    <a:pt x="2643" y="54"/>
                  </a:lnTo>
                  <a:lnTo>
                    <a:pt x="2619" y="90"/>
                  </a:lnTo>
                  <a:lnTo>
                    <a:pt x="2613" y="96"/>
                  </a:lnTo>
                  <a:lnTo>
                    <a:pt x="2613" y="102"/>
                  </a:lnTo>
                  <a:lnTo>
                    <a:pt x="2601" y="108"/>
                  </a:lnTo>
                  <a:lnTo>
                    <a:pt x="2583" y="120"/>
                  </a:lnTo>
                  <a:lnTo>
                    <a:pt x="2541" y="132"/>
                  </a:lnTo>
                  <a:lnTo>
                    <a:pt x="2511" y="156"/>
                  </a:lnTo>
                  <a:lnTo>
                    <a:pt x="2511" y="204"/>
                  </a:lnTo>
                  <a:lnTo>
                    <a:pt x="2511" y="210"/>
                  </a:lnTo>
                  <a:lnTo>
                    <a:pt x="2505" y="216"/>
                  </a:lnTo>
                  <a:lnTo>
                    <a:pt x="2505" y="222"/>
                  </a:lnTo>
                  <a:lnTo>
                    <a:pt x="2499" y="228"/>
                  </a:lnTo>
                  <a:lnTo>
                    <a:pt x="2499" y="240"/>
                  </a:lnTo>
                  <a:lnTo>
                    <a:pt x="2493" y="246"/>
                  </a:lnTo>
                  <a:lnTo>
                    <a:pt x="2487" y="246"/>
                  </a:lnTo>
                  <a:lnTo>
                    <a:pt x="2487" y="252"/>
                  </a:lnTo>
                  <a:lnTo>
                    <a:pt x="2481" y="252"/>
                  </a:lnTo>
                  <a:lnTo>
                    <a:pt x="2475" y="252"/>
                  </a:lnTo>
                  <a:lnTo>
                    <a:pt x="2469" y="252"/>
                  </a:lnTo>
                  <a:lnTo>
                    <a:pt x="2457" y="252"/>
                  </a:lnTo>
                  <a:lnTo>
                    <a:pt x="2439" y="258"/>
                  </a:lnTo>
                  <a:lnTo>
                    <a:pt x="2415" y="222"/>
                  </a:lnTo>
                  <a:lnTo>
                    <a:pt x="2397" y="210"/>
                  </a:lnTo>
                  <a:lnTo>
                    <a:pt x="2373" y="216"/>
                  </a:lnTo>
                  <a:lnTo>
                    <a:pt x="2332" y="216"/>
                  </a:lnTo>
                  <a:lnTo>
                    <a:pt x="2296" y="204"/>
                  </a:lnTo>
                  <a:lnTo>
                    <a:pt x="2260" y="192"/>
                  </a:lnTo>
                  <a:lnTo>
                    <a:pt x="2260" y="192"/>
                  </a:lnTo>
                  <a:lnTo>
                    <a:pt x="2248" y="186"/>
                  </a:lnTo>
                  <a:lnTo>
                    <a:pt x="2242" y="186"/>
                  </a:lnTo>
                  <a:lnTo>
                    <a:pt x="2236" y="186"/>
                  </a:lnTo>
                  <a:lnTo>
                    <a:pt x="2230" y="186"/>
                  </a:lnTo>
                  <a:lnTo>
                    <a:pt x="2224" y="192"/>
                  </a:lnTo>
                  <a:lnTo>
                    <a:pt x="2224" y="192"/>
                  </a:lnTo>
                  <a:lnTo>
                    <a:pt x="2218" y="192"/>
                  </a:lnTo>
                  <a:lnTo>
                    <a:pt x="2212" y="198"/>
                  </a:lnTo>
                  <a:lnTo>
                    <a:pt x="2194" y="204"/>
                  </a:lnTo>
                  <a:lnTo>
                    <a:pt x="2170" y="210"/>
                  </a:lnTo>
                  <a:lnTo>
                    <a:pt x="2146" y="228"/>
                  </a:lnTo>
                  <a:lnTo>
                    <a:pt x="2122" y="240"/>
                  </a:lnTo>
                  <a:lnTo>
                    <a:pt x="2116" y="240"/>
                  </a:lnTo>
                  <a:lnTo>
                    <a:pt x="2110" y="240"/>
                  </a:lnTo>
                  <a:lnTo>
                    <a:pt x="2110" y="240"/>
                  </a:lnTo>
                  <a:lnTo>
                    <a:pt x="2104" y="240"/>
                  </a:lnTo>
                  <a:lnTo>
                    <a:pt x="2098" y="246"/>
                  </a:lnTo>
                  <a:lnTo>
                    <a:pt x="2092" y="246"/>
                  </a:lnTo>
                  <a:lnTo>
                    <a:pt x="2086" y="246"/>
                  </a:lnTo>
                  <a:lnTo>
                    <a:pt x="2080" y="252"/>
                  </a:lnTo>
                  <a:lnTo>
                    <a:pt x="2080" y="258"/>
                  </a:lnTo>
                  <a:lnTo>
                    <a:pt x="2074" y="258"/>
                  </a:lnTo>
                  <a:lnTo>
                    <a:pt x="2074" y="258"/>
                  </a:lnTo>
                  <a:lnTo>
                    <a:pt x="2074" y="264"/>
                  </a:lnTo>
                  <a:lnTo>
                    <a:pt x="2074" y="264"/>
                  </a:lnTo>
                  <a:lnTo>
                    <a:pt x="2074" y="270"/>
                  </a:lnTo>
                  <a:lnTo>
                    <a:pt x="2074" y="276"/>
                  </a:lnTo>
                  <a:lnTo>
                    <a:pt x="2069" y="288"/>
                  </a:lnTo>
                  <a:lnTo>
                    <a:pt x="2057" y="300"/>
                  </a:lnTo>
                  <a:lnTo>
                    <a:pt x="2057" y="300"/>
                  </a:lnTo>
                  <a:lnTo>
                    <a:pt x="2051" y="300"/>
                  </a:lnTo>
                  <a:lnTo>
                    <a:pt x="2045" y="300"/>
                  </a:lnTo>
                  <a:lnTo>
                    <a:pt x="2039" y="306"/>
                  </a:lnTo>
                  <a:lnTo>
                    <a:pt x="2033" y="306"/>
                  </a:lnTo>
                  <a:lnTo>
                    <a:pt x="2033" y="312"/>
                  </a:lnTo>
                  <a:lnTo>
                    <a:pt x="2027" y="312"/>
                  </a:lnTo>
                  <a:lnTo>
                    <a:pt x="2027" y="318"/>
                  </a:lnTo>
                  <a:lnTo>
                    <a:pt x="2027" y="318"/>
                  </a:lnTo>
                  <a:lnTo>
                    <a:pt x="2021" y="324"/>
                  </a:lnTo>
                  <a:lnTo>
                    <a:pt x="2021" y="324"/>
                  </a:lnTo>
                  <a:lnTo>
                    <a:pt x="2015" y="330"/>
                  </a:lnTo>
                  <a:lnTo>
                    <a:pt x="2015" y="330"/>
                  </a:lnTo>
                  <a:lnTo>
                    <a:pt x="2009" y="336"/>
                  </a:lnTo>
                  <a:lnTo>
                    <a:pt x="1997" y="336"/>
                  </a:lnTo>
                  <a:lnTo>
                    <a:pt x="1991" y="342"/>
                  </a:lnTo>
                  <a:lnTo>
                    <a:pt x="1985" y="342"/>
                  </a:lnTo>
                  <a:lnTo>
                    <a:pt x="1979" y="342"/>
                  </a:lnTo>
                  <a:lnTo>
                    <a:pt x="1961" y="336"/>
                  </a:lnTo>
                  <a:lnTo>
                    <a:pt x="1925" y="336"/>
                  </a:lnTo>
                  <a:lnTo>
                    <a:pt x="1919" y="336"/>
                  </a:lnTo>
                  <a:lnTo>
                    <a:pt x="1913" y="336"/>
                  </a:lnTo>
                  <a:lnTo>
                    <a:pt x="1895" y="330"/>
                  </a:lnTo>
                  <a:lnTo>
                    <a:pt x="1889" y="330"/>
                  </a:lnTo>
                  <a:lnTo>
                    <a:pt x="1883" y="330"/>
                  </a:lnTo>
                  <a:lnTo>
                    <a:pt x="1877" y="330"/>
                  </a:lnTo>
                  <a:lnTo>
                    <a:pt x="1877" y="330"/>
                  </a:lnTo>
                  <a:lnTo>
                    <a:pt x="1871" y="336"/>
                  </a:lnTo>
                  <a:lnTo>
                    <a:pt x="1871" y="336"/>
                  </a:lnTo>
                  <a:lnTo>
                    <a:pt x="1865" y="342"/>
                  </a:lnTo>
                  <a:lnTo>
                    <a:pt x="1865" y="342"/>
                  </a:lnTo>
                  <a:lnTo>
                    <a:pt x="1859" y="348"/>
                  </a:lnTo>
                  <a:lnTo>
                    <a:pt x="1859" y="348"/>
                  </a:lnTo>
                  <a:lnTo>
                    <a:pt x="1853" y="354"/>
                  </a:lnTo>
                  <a:lnTo>
                    <a:pt x="1847" y="354"/>
                  </a:lnTo>
                  <a:lnTo>
                    <a:pt x="1835" y="360"/>
                  </a:lnTo>
                  <a:lnTo>
                    <a:pt x="1829" y="360"/>
                  </a:lnTo>
                  <a:lnTo>
                    <a:pt x="1823" y="360"/>
                  </a:lnTo>
                  <a:lnTo>
                    <a:pt x="1817" y="360"/>
                  </a:lnTo>
                  <a:lnTo>
                    <a:pt x="1776" y="342"/>
                  </a:lnTo>
                  <a:lnTo>
                    <a:pt x="1770" y="342"/>
                  </a:lnTo>
                  <a:lnTo>
                    <a:pt x="1764" y="342"/>
                  </a:lnTo>
                  <a:lnTo>
                    <a:pt x="1758" y="342"/>
                  </a:lnTo>
                  <a:lnTo>
                    <a:pt x="1746" y="342"/>
                  </a:lnTo>
                  <a:lnTo>
                    <a:pt x="1746" y="342"/>
                  </a:lnTo>
                  <a:lnTo>
                    <a:pt x="1740" y="342"/>
                  </a:lnTo>
                  <a:lnTo>
                    <a:pt x="1734" y="342"/>
                  </a:lnTo>
                  <a:lnTo>
                    <a:pt x="1728" y="348"/>
                  </a:lnTo>
                  <a:lnTo>
                    <a:pt x="1722" y="348"/>
                  </a:lnTo>
                  <a:lnTo>
                    <a:pt x="1716" y="354"/>
                  </a:lnTo>
                  <a:lnTo>
                    <a:pt x="1704" y="366"/>
                  </a:lnTo>
                  <a:lnTo>
                    <a:pt x="1698" y="378"/>
                  </a:lnTo>
                  <a:lnTo>
                    <a:pt x="1674" y="402"/>
                  </a:lnTo>
                  <a:lnTo>
                    <a:pt x="1656" y="425"/>
                  </a:lnTo>
                  <a:lnTo>
                    <a:pt x="1632" y="461"/>
                  </a:lnTo>
                  <a:lnTo>
                    <a:pt x="1614" y="509"/>
                  </a:lnTo>
                  <a:lnTo>
                    <a:pt x="1614" y="563"/>
                  </a:lnTo>
                  <a:lnTo>
                    <a:pt x="1614" y="569"/>
                  </a:lnTo>
                  <a:lnTo>
                    <a:pt x="1614" y="575"/>
                  </a:lnTo>
                  <a:lnTo>
                    <a:pt x="1614" y="581"/>
                  </a:lnTo>
                  <a:lnTo>
                    <a:pt x="1614" y="587"/>
                  </a:lnTo>
                  <a:lnTo>
                    <a:pt x="1614" y="593"/>
                  </a:lnTo>
                  <a:lnTo>
                    <a:pt x="1614" y="599"/>
                  </a:lnTo>
                  <a:lnTo>
                    <a:pt x="1614" y="605"/>
                  </a:lnTo>
                  <a:lnTo>
                    <a:pt x="1614" y="617"/>
                  </a:lnTo>
                  <a:lnTo>
                    <a:pt x="1620" y="641"/>
                  </a:lnTo>
                  <a:lnTo>
                    <a:pt x="1626" y="641"/>
                  </a:lnTo>
                  <a:lnTo>
                    <a:pt x="1632" y="647"/>
                  </a:lnTo>
                  <a:lnTo>
                    <a:pt x="1632" y="659"/>
                  </a:lnTo>
                  <a:lnTo>
                    <a:pt x="1638" y="659"/>
                  </a:lnTo>
                  <a:lnTo>
                    <a:pt x="1638" y="665"/>
                  </a:lnTo>
                  <a:lnTo>
                    <a:pt x="1638" y="665"/>
                  </a:lnTo>
                  <a:lnTo>
                    <a:pt x="1638" y="671"/>
                  </a:lnTo>
                  <a:lnTo>
                    <a:pt x="1632" y="671"/>
                  </a:lnTo>
                  <a:lnTo>
                    <a:pt x="1632" y="677"/>
                  </a:lnTo>
                  <a:lnTo>
                    <a:pt x="1632" y="677"/>
                  </a:lnTo>
                  <a:lnTo>
                    <a:pt x="1626" y="677"/>
                  </a:lnTo>
                  <a:lnTo>
                    <a:pt x="1620" y="683"/>
                  </a:lnTo>
                  <a:lnTo>
                    <a:pt x="1596" y="689"/>
                  </a:lnTo>
                  <a:lnTo>
                    <a:pt x="1572" y="689"/>
                  </a:lnTo>
                  <a:lnTo>
                    <a:pt x="1548" y="689"/>
                  </a:lnTo>
                  <a:lnTo>
                    <a:pt x="1542" y="689"/>
                  </a:lnTo>
                  <a:lnTo>
                    <a:pt x="1536" y="689"/>
                  </a:lnTo>
                  <a:lnTo>
                    <a:pt x="1518" y="683"/>
                  </a:lnTo>
                  <a:lnTo>
                    <a:pt x="1495" y="671"/>
                  </a:lnTo>
                  <a:lnTo>
                    <a:pt x="1465" y="629"/>
                  </a:lnTo>
                  <a:lnTo>
                    <a:pt x="1435" y="599"/>
                  </a:lnTo>
                  <a:lnTo>
                    <a:pt x="1405" y="581"/>
                  </a:lnTo>
                  <a:lnTo>
                    <a:pt x="1375" y="563"/>
                  </a:lnTo>
                  <a:lnTo>
                    <a:pt x="1333" y="587"/>
                  </a:lnTo>
                  <a:lnTo>
                    <a:pt x="1303" y="653"/>
                  </a:lnTo>
                  <a:lnTo>
                    <a:pt x="1261" y="665"/>
                  </a:lnTo>
                  <a:lnTo>
                    <a:pt x="1219" y="653"/>
                  </a:lnTo>
                  <a:lnTo>
                    <a:pt x="1184" y="671"/>
                  </a:lnTo>
                  <a:lnTo>
                    <a:pt x="1136" y="671"/>
                  </a:lnTo>
                  <a:lnTo>
                    <a:pt x="1106" y="671"/>
                  </a:lnTo>
                  <a:lnTo>
                    <a:pt x="1076" y="707"/>
                  </a:lnTo>
                  <a:lnTo>
                    <a:pt x="1016" y="731"/>
                  </a:lnTo>
                  <a:lnTo>
                    <a:pt x="944" y="761"/>
                  </a:lnTo>
                  <a:lnTo>
                    <a:pt x="921" y="773"/>
                  </a:lnTo>
                  <a:lnTo>
                    <a:pt x="867" y="773"/>
                  </a:lnTo>
                  <a:lnTo>
                    <a:pt x="813" y="743"/>
                  </a:lnTo>
                  <a:lnTo>
                    <a:pt x="783" y="719"/>
                  </a:lnTo>
                  <a:lnTo>
                    <a:pt x="741" y="713"/>
                  </a:lnTo>
                  <a:lnTo>
                    <a:pt x="693" y="701"/>
                  </a:lnTo>
                  <a:lnTo>
                    <a:pt x="628" y="701"/>
                  </a:lnTo>
                  <a:lnTo>
                    <a:pt x="616" y="701"/>
                  </a:lnTo>
                  <a:lnTo>
                    <a:pt x="598" y="695"/>
                  </a:lnTo>
                  <a:lnTo>
                    <a:pt x="580" y="695"/>
                  </a:lnTo>
                  <a:lnTo>
                    <a:pt x="568" y="695"/>
                  </a:lnTo>
                  <a:lnTo>
                    <a:pt x="568" y="695"/>
                  </a:lnTo>
                  <a:lnTo>
                    <a:pt x="562" y="701"/>
                  </a:lnTo>
                  <a:lnTo>
                    <a:pt x="556" y="701"/>
                  </a:lnTo>
                  <a:lnTo>
                    <a:pt x="556" y="701"/>
                  </a:lnTo>
                  <a:lnTo>
                    <a:pt x="556" y="701"/>
                  </a:lnTo>
                  <a:lnTo>
                    <a:pt x="550" y="707"/>
                  </a:lnTo>
                  <a:lnTo>
                    <a:pt x="544" y="713"/>
                  </a:lnTo>
                  <a:lnTo>
                    <a:pt x="520" y="731"/>
                  </a:lnTo>
                  <a:lnTo>
                    <a:pt x="496" y="749"/>
                  </a:lnTo>
                  <a:lnTo>
                    <a:pt x="460" y="785"/>
                  </a:lnTo>
                  <a:lnTo>
                    <a:pt x="454" y="791"/>
                  </a:lnTo>
                  <a:lnTo>
                    <a:pt x="436" y="809"/>
                  </a:lnTo>
                  <a:lnTo>
                    <a:pt x="424" y="815"/>
                  </a:lnTo>
                  <a:lnTo>
                    <a:pt x="418" y="821"/>
                  </a:lnTo>
                  <a:lnTo>
                    <a:pt x="412" y="821"/>
                  </a:lnTo>
                  <a:lnTo>
                    <a:pt x="406" y="821"/>
                  </a:lnTo>
                  <a:lnTo>
                    <a:pt x="400" y="821"/>
                  </a:lnTo>
                  <a:lnTo>
                    <a:pt x="394" y="821"/>
                  </a:lnTo>
                  <a:lnTo>
                    <a:pt x="388" y="821"/>
                  </a:lnTo>
                  <a:lnTo>
                    <a:pt x="382" y="821"/>
                  </a:lnTo>
                  <a:lnTo>
                    <a:pt x="370" y="821"/>
                  </a:lnTo>
                  <a:lnTo>
                    <a:pt x="358" y="821"/>
                  </a:lnTo>
                  <a:lnTo>
                    <a:pt x="352" y="821"/>
                  </a:lnTo>
                  <a:lnTo>
                    <a:pt x="335" y="827"/>
                  </a:lnTo>
                  <a:lnTo>
                    <a:pt x="329" y="827"/>
                  </a:lnTo>
                  <a:lnTo>
                    <a:pt x="233" y="839"/>
                  </a:lnTo>
                  <a:lnTo>
                    <a:pt x="227" y="845"/>
                  </a:lnTo>
                  <a:lnTo>
                    <a:pt x="209" y="851"/>
                  </a:lnTo>
                  <a:lnTo>
                    <a:pt x="197" y="851"/>
                  </a:lnTo>
                  <a:lnTo>
                    <a:pt x="185" y="857"/>
                  </a:lnTo>
                  <a:lnTo>
                    <a:pt x="179" y="857"/>
                  </a:lnTo>
                  <a:lnTo>
                    <a:pt x="173" y="857"/>
                  </a:lnTo>
                  <a:lnTo>
                    <a:pt x="167" y="857"/>
                  </a:lnTo>
                  <a:lnTo>
                    <a:pt x="149" y="851"/>
                  </a:lnTo>
                  <a:lnTo>
                    <a:pt x="137" y="851"/>
                  </a:lnTo>
                  <a:lnTo>
                    <a:pt x="125" y="851"/>
                  </a:lnTo>
                  <a:lnTo>
                    <a:pt x="119" y="857"/>
                  </a:lnTo>
                  <a:lnTo>
                    <a:pt x="113" y="857"/>
                  </a:lnTo>
                  <a:lnTo>
                    <a:pt x="107" y="857"/>
                  </a:lnTo>
                  <a:lnTo>
                    <a:pt x="107" y="857"/>
                  </a:lnTo>
                  <a:lnTo>
                    <a:pt x="101" y="863"/>
                  </a:lnTo>
                  <a:lnTo>
                    <a:pt x="101" y="863"/>
                  </a:lnTo>
                  <a:lnTo>
                    <a:pt x="101" y="869"/>
                  </a:lnTo>
                  <a:lnTo>
                    <a:pt x="101" y="875"/>
                  </a:lnTo>
                  <a:lnTo>
                    <a:pt x="95" y="875"/>
                  </a:lnTo>
                  <a:lnTo>
                    <a:pt x="95" y="881"/>
                  </a:lnTo>
                  <a:lnTo>
                    <a:pt x="89" y="881"/>
                  </a:lnTo>
                  <a:lnTo>
                    <a:pt x="83" y="887"/>
                  </a:lnTo>
                  <a:lnTo>
                    <a:pt x="77" y="887"/>
                  </a:lnTo>
                  <a:lnTo>
                    <a:pt x="60" y="893"/>
                  </a:lnTo>
                  <a:lnTo>
                    <a:pt x="54" y="899"/>
                  </a:lnTo>
                  <a:lnTo>
                    <a:pt x="48" y="899"/>
                  </a:lnTo>
                  <a:lnTo>
                    <a:pt x="48" y="905"/>
                  </a:lnTo>
                  <a:lnTo>
                    <a:pt x="0" y="953"/>
                  </a:lnTo>
                  <a:lnTo>
                    <a:pt x="2780" y="953"/>
                  </a:lnTo>
                  <a:lnTo>
                    <a:pt x="2780" y="24"/>
                  </a:lnTo>
                  <a:lnTo>
                    <a:pt x="2780" y="24"/>
                  </a:lnTo>
                  <a:lnTo>
                    <a:pt x="2780" y="24"/>
                  </a:lnTo>
                </a:path>
              </a:pathLst>
            </a:custGeom>
            <a:gradFill rotWithShape="0">
              <a:gsLst>
                <a:gs pos="0">
                  <a:schemeClr val="bg1"/>
                </a:gs>
                <a:gs pos="100000">
                  <a:schemeClr val="bg2"/>
                </a:gs>
              </a:gsLst>
              <a:lin ang="2700000" scaled="1"/>
            </a:gradFill>
            <a:ln w="9525">
              <a:noFill/>
              <a:prstDash val="solid"/>
              <a:round/>
              <a:headEnd/>
              <a:tailEnd/>
            </a:ln>
          </p:spPr>
          <p:txBody>
            <a:bodyPr/>
            <a:lstStyle/>
            <a:p>
              <a:pPr>
                <a:defRPr/>
              </a:pPr>
              <a:endParaRPr lang="uk-UA"/>
            </a:p>
          </p:txBody>
        </p:sp>
        <p:sp>
          <p:nvSpPr>
            <p:cNvPr id="6" name="Freeform 4"/>
            <p:cNvSpPr>
              <a:spLocks/>
            </p:cNvSpPr>
            <p:nvPr/>
          </p:nvSpPr>
          <p:spPr bwMode="ltGray">
            <a:xfrm>
              <a:off x="4602" y="4014"/>
              <a:ext cx="12" cy="18"/>
            </a:xfrm>
            <a:custGeom>
              <a:avLst/>
              <a:gdLst/>
              <a:ahLst/>
              <a:cxnLst>
                <a:cxn ang="0">
                  <a:pos x="12" y="18"/>
                </a:cxn>
                <a:cxn ang="0">
                  <a:pos x="12" y="12"/>
                </a:cxn>
                <a:cxn ang="0">
                  <a:pos x="6" y="6"/>
                </a:cxn>
                <a:cxn ang="0">
                  <a:pos x="6" y="6"/>
                </a:cxn>
                <a:cxn ang="0">
                  <a:pos x="0" y="0"/>
                </a:cxn>
                <a:cxn ang="0">
                  <a:pos x="12" y="18"/>
                </a:cxn>
                <a:cxn ang="0">
                  <a:pos x="12" y="18"/>
                </a:cxn>
                <a:cxn ang="0">
                  <a:pos x="12" y="18"/>
                </a:cxn>
              </a:cxnLst>
              <a:rect l="0" t="0" r="r" b="b"/>
              <a:pathLst>
                <a:path w="12" h="18">
                  <a:moveTo>
                    <a:pt x="12" y="18"/>
                  </a:moveTo>
                  <a:lnTo>
                    <a:pt x="12" y="12"/>
                  </a:lnTo>
                  <a:lnTo>
                    <a:pt x="6" y="6"/>
                  </a:lnTo>
                  <a:lnTo>
                    <a:pt x="6" y="6"/>
                  </a:lnTo>
                  <a:lnTo>
                    <a:pt x="0" y="0"/>
                  </a:lnTo>
                  <a:lnTo>
                    <a:pt x="12" y="18"/>
                  </a:lnTo>
                  <a:lnTo>
                    <a:pt x="12" y="18"/>
                  </a:lnTo>
                  <a:lnTo>
                    <a:pt x="12" y="18"/>
                  </a:lnTo>
                </a:path>
              </a:pathLst>
            </a:custGeom>
            <a:gradFill rotWithShape="0">
              <a:gsLst>
                <a:gs pos="0">
                  <a:schemeClr val="bg2">
                    <a:gamma/>
                    <a:shade val="90980"/>
                    <a:invGamma/>
                  </a:schemeClr>
                </a:gs>
                <a:gs pos="100000">
                  <a:schemeClr val="bg2"/>
                </a:gs>
              </a:gsLst>
              <a:lin ang="2700000" scaled="1"/>
            </a:gradFill>
            <a:ln w="9525">
              <a:noFill/>
              <a:prstDash val="solid"/>
              <a:round/>
              <a:headEnd/>
              <a:tailEnd/>
            </a:ln>
          </p:spPr>
          <p:txBody>
            <a:bodyPr/>
            <a:lstStyle/>
            <a:p>
              <a:pPr>
                <a:defRPr/>
              </a:pPr>
              <a:endParaRPr lang="uk-UA"/>
            </a:p>
          </p:txBody>
        </p:sp>
        <p:sp>
          <p:nvSpPr>
            <p:cNvPr id="7" name="Freeform 5"/>
            <p:cNvSpPr>
              <a:spLocks/>
            </p:cNvSpPr>
            <p:nvPr/>
          </p:nvSpPr>
          <p:spPr bwMode="ltGray">
            <a:xfrm>
              <a:off x="4596" y="3996"/>
              <a:ext cx="6" cy="18"/>
            </a:xfrm>
            <a:custGeom>
              <a:avLst/>
              <a:gdLst/>
              <a:ahLst/>
              <a:cxnLst>
                <a:cxn ang="0">
                  <a:pos x="0" y="12"/>
                </a:cxn>
                <a:cxn ang="0">
                  <a:pos x="6" y="18"/>
                </a:cxn>
                <a:cxn ang="0">
                  <a:pos x="0" y="0"/>
                </a:cxn>
                <a:cxn ang="0">
                  <a:pos x="0" y="12"/>
                </a:cxn>
                <a:cxn ang="0">
                  <a:pos x="0" y="12"/>
                </a:cxn>
                <a:cxn ang="0">
                  <a:pos x="0" y="12"/>
                </a:cxn>
              </a:cxnLst>
              <a:rect l="0" t="0" r="r" b="b"/>
              <a:pathLst>
                <a:path w="6" h="18">
                  <a:moveTo>
                    <a:pt x="0" y="12"/>
                  </a:moveTo>
                  <a:lnTo>
                    <a:pt x="6" y="18"/>
                  </a:lnTo>
                  <a:lnTo>
                    <a:pt x="0" y="0"/>
                  </a:lnTo>
                  <a:lnTo>
                    <a:pt x="0" y="12"/>
                  </a:lnTo>
                  <a:lnTo>
                    <a:pt x="0" y="12"/>
                  </a:lnTo>
                  <a:lnTo>
                    <a:pt x="0" y="12"/>
                  </a:lnTo>
                </a:path>
              </a:pathLst>
            </a:custGeom>
            <a:gradFill rotWithShape="0">
              <a:gsLst>
                <a:gs pos="0">
                  <a:schemeClr val="bg2">
                    <a:gamma/>
                    <a:shade val="90980"/>
                    <a:invGamma/>
                  </a:schemeClr>
                </a:gs>
                <a:gs pos="100000">
                  <a:schemeClr val="bg2"/>
                </a:gs>
              </a:gsLst>
              <a:lin ang="2700000" scaled="1"/>
            </a:gradFill>
            <a:ln w="9525">
              <a:noFill/>
              <a:prstDash val="solid"/>
              <a:round/>
              <a:headEnd/>
              <a:tailEnd/>
            </a:ln>
          </p:spPr>
          <p:txBody>
            <a:bodyPr/>
            <a:lstStyle/>
            <a:p>
              <a:pPr>
                <a:defRPr/>
              </a:pPr>
              <a:endParaRPr lang="uk-UA"/>
            </a:p>
          </p:txBody>
        </p:sp>
        <p:sp>
          <p:nvSpPr>
            <p:cNvPr id="8" name="Freeform 6"/>
            <p:cNvSpPr>
              <a:spLocks/>
            </p:cNvSpPr>
            <p:nvPr/>
          </p:nvSpPr>
          <p:spPr bwMode="ltGray">
            <a:xfrm>
              <a:off x="5180" y="3577"/>
              <a:ext cx="304" cy="741"/>
            </a:xfrm>
            <a:custGeom>
              <a:avLst/>
              <a:gdLst/>
              <a:ahLst/>
              <a:cxnLst>
                <a:cxn ang="0">
                  <a:pos x="280" y="42"/>
                </a:cxn>
                <a:cxn ang="0">
                  <a:pos x="274" y="42"/>
                </a:cxn>
                <a:cxn ang="0">
                  <a:pos x="268" y="42"/>
                </a:cxn>
                <a:cxn ang="0">
                  <a:pos x="256" y="42"/>
                </a:cxn>
                <a:cxn ang="0">
                  <a:pos x="238" y="48"/>
                </a:cxn>
                <a:cxn ang="0">
                  <a:pos x="214" y="12"/>
                </a:cxn>
                <a:cxn ang="0">
                  <a:pos x="196" y="0"/>
                </a:cxn>
                <a:cxn ang="0">
                  <a:pos x="196" y="0"/>
                </a:cxn>
                <a:cxn ang="0">
                  <a:pos x="164" y="167"/>
                </a:cxn>
                <a:cxn ang="0">
                  <a:pos x="144" y="217"/>
                </a:cxn>
                <a:cxn ang="0">
                  <a:pos x="110" y="281"/>
                </a:cxn>
                <a:cxn ang="0">
                  <a:pos x="96" y="327"/>
                </a:cxn>
                <a:cxn ang="0">
                  <a:pos x="124" y="405"/>
                </a:cxn>
                <a:cxn ang="0">
                  <a:pos x="100" y="463"/>
                </a:cxn>
                <a:cxn ang="0">
                  <a:pos x="68" y="503"/>
                </a:cxn>
                <a:cxn ang="0">
                  <a:pos x="30" y="539"/>
                </a:cxn>
                <a:cxn ang="0">
                  <a:pos x="24" y="613"/>
                </a:cxn>
                <a:cxn ang="0">
                  <a:pos x="0" y="741"/>
                </a:cxn>
                <a:cxn ang="0">
                  <a:pos x="202" y="741"/>
                </a:cxn>
                <a:cxn ang="0">
                  <a:pos x="180" y="639"/>
                </a:cxn>
                <a:cxn ang="0">
                  <a:pos x="192" y="589"/>
                </a:cxn>
                <a:cxn ang="0">
                  <a:pos x="178" y="539"/>
                </a:cxn>
                <a:cxn ang="0">
                  <a:pos x="190" y="499"/>
                </a:cxn>
                <a:cxn ang="0">
                  <a:pos x="184" y="465"/>
                </a:cxn>
                <a:cxn ang="0">
                  <a:pos x="192" y="391"/>
                </a:cxn>
                <a:cxn ang="0">
                  <a:pos x="216" y="313"/>
                </a:cxn>
                <a:cxn ang="0">
                  <a:pos x="238" y="249"/>
                </a:cxn>
                <a:cxn ang="0">
                  <a:pos x="268" y="185"/>
                </a:cxn>
                <a:cxn ang="0">
                  <a:pos x="284" y="159"/>
                </a:cxn>
                <a:cxn ang="0">
                  <a:pos x="304" y="12"/>
                </a:cxn>
                <a:cxn ang="0">
                  <a:pos x="298" y="24"/>
                </a:cxn>
                <a:cxn ang="0">
                  <a:pos x="292" y="30"/>
                </a:cxn>
                <a:cxn ang="0">
                  <a:pos x="292" y="36"/>
                </a:cxn>
                <a:cxn ang="0">
                  <a:pos x="286" y="36"/>
                </a:cxn>
                <a:cxn ang="0">
                  <a:pos x="286" y="42"/>
                </a:cxn>
                <a:cxn ang="0">
                  <a:pos x="280" y="42"/>
                </a:cxn>
                <a:cxn ang="0">
                  <a:pos x="280" y="42"/>
                </a:cxn>
                <a:cxn ang="0">
                  <a:pos x="280" y="42"/>
                </a:cxn>
              </a:cxnLst>
              <a:rect l="0" t="0" r="r" b="b"/>
              <a:pathLst>
                <a:path w="304" h="741">
                  <a:moveTo>
                    <a:pt x="280" y="42"/>
                  </a:moveTo>
                  <a:lnTo>
                    <a:pt x="274" y="42"/>
                  </a:lnTo>
                  <a:lnTo>
                    <a:pt x="268" y="42"/>
                  </a:lnTo>
                  <a:lnTo>
                    <a:pt x="256" y="42"/>
                  </a:lnTo>
                  <a:lnTo>
                    <a:pt x="238" y="48"/>
                  </a:lnTo>
                  <a:lnTo>
                    <a:pt x="214" y="12"/>
                  </a:lnTo>
                  <a:lnTo>
                    <a:pt x="196" y="0"/>
                  </a:lnTo>
                  <a:lnTo>
                    <a:pt x="196" y="0"/>
                  </a:lnTo>
                  <a:lnTo>
                    <a:pt x="164" y="167"/>
                  </a:lnTo>
                  <a:lnTo>
                    <a:pt x="144" y="217"/>
                  </a:lnTo>
                  <a:lnTo>
                    <a:pt x="110" y="281"/>
                  </a:lnTo>
                  <a:lnTo>
                    <a:pt x="96" y="327"/>
                  </a:lnTo>
                  <a:lnTo>
                    <a:pt x="124" y="405"/>
                  </a:lnTo>
                  <a:lnTo>
                    <a:pt x="100" y="463"/>
                  </a:lnTo>
                  <a:lnTo>
                    <a:pt x="68" y="503"/>
                  </a:lnTo>
                  <a:lnTo>
                    <a:pt x="30" y="539"/>
                  </a:lnTo>
                  <a:lnTo>
                    <a:pt x="24" y="613"/>
                  </a:lnTo>
                  <a:lnTo>
                    <a:pt x="0" y="741"/>
                  </a:lnTo>
                  <a:lnTo>
                    <a:pt x="202" y="741"/>
                  </a:lnTo>
                  <a:lnTo>
                    <a:pt x="180" y="639"/>
                  </a:lnTo>
                  <a:lnTo>
                    <a:pt x="192" y="589"/>
                  </a:lnTo>
                  <a:lnTo>
                    <a:pt x="178" y="539"/>
                  </a:lnTo>
                  <a:lnTo>
                    <a:pt x="190" y="499"/>
                  </a:lnTo>
                  <a:lnTo>
                    <a:pt x="184" y="465"/>
                  </a:lnTo>
                  <a:lnTo>
                    <a:pt x="192" y="391"/>
                  </a:lnTo>
                  <a:lnTo>
                    <a:pt x="216" y="313"/>
                  </a:lnTo>
                  <a:lnTo>
                    <a:pt x="238" y="249"/>
                  </a:lnTo>
                  <a:lnTo>
                    <a:pt x="268" y="185"/>
                  </a:lnTo>
                  <a:lnTo>
                    <a:pt x="284" y="159"/>
                  </a:lnTo>
                  <a:lnTo>
                    <a:pt x="304" y="12"/>
                  </a:lnTo>
                  <a:lnTo>
                    <a:pt x="298" y="24"/>
                  </a:lnTo>
                  <a:lnTo>
                    <a:pt x="292" y="30"/>
                  </a:lnTo>
                  <a:lnTo>
                    <a:pt x="292" y="36"/>
                  </a:lnTo>
                  <a:lnTo>
                    <a:pt x="286" y="36"/>
                  </a:lnTo>
                  <a:lnTo>
                    <a:pt x="286" y="42"/>
                  </a:lnTo>
                  <a:lnTo>
                    <a:pt x="280" y="42"/>
                  </a:lnTo>
                  <a:lnTo>
                    <a:pt x="280" y="42"/>
                  </a:lnTo>
                  <a:lnTo>
                    <a:pt x="280" y="42"/>
                  </a:lnTo>
                </a:path>
              </a:pathLst>
            </a:custGeom>
            <a:gradFill rotWithShape="0">
              <a:gsLst>
                <a:gs pos="0">
                  <a:schemeClr val="bg2">
                    <a:gamma/>
                    <a:shade val="90980"/>
                    <a:invGamma/>
                  </a:schemeClr>
                </a:gs>
                <a:gs pos="100000">
                  <a:schemeClr val="bg2"/>
                </a:gs>
              </a:gsLst>
              <a:lin ang="2700000" scaled="1"/>
            </a:gradFill>
            <a:ln w="9525">
              <a:noFill/>
              <a:prstDash val="solid"/>
              <a:round/>
              <a:headEnd/>
              <a:tailEnd/>
            </a:ln>
          </p:spPr>
          <p:txBody>
            <a:bodyPr/>
            <a:lstStyle/>
            <a:p>
              <a:pPr>
                <a:defRPr/>
              </a:pPr>
              <a:endParaRPr lang="uk-UA"/>
            </a:p>
          </p:txBody>
        </p:sp>
        <p:sp>
          <p:nvSpPr>
            <p:cNvPr id="9" name="Freeform 7"/>
            <p:cNvSpPr>
              <a:spLocks/>
            </p:cNvSpPr>
            <p:nvPr/>
          </p:nvSpPr>
          <p:spPr bwMode="ltGray">
            <a:xfrm>
              <a:off x="4918" y="3553"/>
              <a:ext cx="314" cy="767"/>
            </a:xfrm>
            <a:custGeom>
              <a:avLst/>
              <a:gdLst/>
              <a:ahLst/>
              <a:cxnLst>
                <a:cxn ang="0">
                  <a:pos x="284" y="6"/>
                </a:cxn>
                <a:cxn ang="0">
                  <a:pos x="278" y="6"/>
                </a:cxn>
                <a:cxn ang="0">
                  <a:pos x="272" y="12"/>
                </a:cxn>
                <a:cxn ang="0">
                  <a:pos x="254" y="18"/>
                </a:cxn>
                <a:cxn ang="0">
                  <a:pos x="230" y="24"/>
                </a:cxn>
                <a:cxn ang="0">
                  <a:pos x="206" y="42"/>
                </a:cxn>
                <a:cxn ang="0">
                  <a:pos x="188" y="48"/>
                </a:cxn>
                <a:cxn ang="0">
                  <a:pos x="176" y="54"/>
                </a:cxn>
                <a:cxn ang="0">
                  <a:pos x="170" y="54"/>
                </a:cxn>
                <a:cxn ang="0">
                  <a:pos x="150" y="169"/>
                </a:cxn>
                <a:cxn ang="0">
                  <a:pos x="110" y="225"/>
                </a:cxn>
                <a:cxn ang="0">
                  <a:pos x="54" y="383"/>
                </a:cxn>
                <a:cxn ang="0">
                  <a:pos x="82" y="555"/>
                </a:cxn>
                <a:cxn ang="0">
                  <a:pos x="40" y="679"/>
                </a:cxn>
                <a:cxn ang="0">
                  <a:pos x="0" y="767"/>
                </a:cxn>
                <a:cxn ang="0">
                  <a:pos x="108" y="767"/>
                </a:cxn>
                <a:cxn ang="0">
                  <a:pos x="120" y="611"/>
                </a:cxn>
                <a:cxn ang="0">
                  <a:pos x="148" y="499"/>
                </a:cxn>
                <a:cxn ang="0">
                  <a:pos x="160" y="367"/>
                </a:cxn>
                <a:cxn ang="0">
                  <a:pos x="218" y="327"/>
                </a:cxn>
                <a:cxn ang="0">
                  <a:pos x="238" y="221"/>
                </a:cxn>
                <a:cxn ang="0">
                  <a:pos x="296" y="135"/>
                </a:cxn>
                <a:cxn ang="0">
                  <a:pos x="314" y="0"/>
                </a:cxn>
                <a:cxn ang="0">
                  <a:pos x="302" y="0"/>
                </a:cxn>
                <a:cxn ang="0">
                  <a:pos x="296" y="0"/>
                </a:cxn>
                <a:cxn ang="0">
                  <a:pos x="290" y="0"/>
                </a:cxn>
                <a:cxn ang="0">
                  <a:pos x="284" y="6"/>
                </a:cxn>
                <a:cxn ang="0">
                  <a:pos x="284" y="6"/>
                </a:cxn>
                <a:cxn ang="0">
                  <a:pos x="284" y="6"/>
                </a:cxn>
                <a:cxn ang="0">
                  <a:pos x="284" y="6"/>
                </a:cxn>
              </a:cxnLst>
              <a:rect l="0" t="0" r="r" b="b"/>
              <a:pathLst>
                <a:path w="314" h="767">
                  <a:moveTo>
                    <a:pt x="284" y="6"/>
                  </a:moveTo>
                  <a:lnTo>
                    <a:pt x="278" y="6"/>
                  </a:lnTo>
                  <a:lnTo>
                    <a:pt x="272" y="12"/>
                  </a:lnTo>
                  <a:lnTo>
                    <a:pt x="254" y="18"/>
                  </a:lnTo>
                  <a:lnTo>
                    <a:pt x="230" y="24"/>
                  </a:lnTo>
                  <a:lnTo>
                    <a:pt x="206" y="42"/>
                  </a:lnTo>
                  <a:lnTo>
                    <a:pt x="188" y="48"/>
                  </a:lnTo>
                  <a:lnTo>
                    <a:pt x="176" y="54"/>
                  </a:lnTo>
                  <a:lnTo>
                    <a:pt x="170" y="54"/>
                  </a:lnTo>
                  <a:lnTo>
                    <a:pt x="150" y="169"/>
                  </a:lnTo>
                  <a:lnTo>
                    <a:pt x="110" y="225"/>
                  </a:lnTo>
                  <a:lnTo>
                    <a:pt x="54" y="383"/>
                  </a:lnTo>
                  <a:lnTo>
                    <a:pt x="82" y="555"/>
                  </a:lnTo>
                  <a:lnTo>
                    <a:pt x="40" y="679"/>
                  </a:lnTo>
                  <a:lnTo>
                    <a:pt x="0" y="767"/>
                  </a:lnTo>
                  <a:lnTo>
                    <a:pt x="108" y="767"/>
                  </a:lnTo>
                  <a:lnTo>
                    <a:pt x="120" y="611"/>
                  </a:lnTo>
                  <a:lnTo>
                    <a:pt x="148" y="499"/>
                  </a:lnTo>
                  <a:lnTo>
                    <a:pt x="160" y="367"/>
                  </a:lnTo>
                  <a:lnTo>
                    <a:pt x="218" y="327"/>
                  </a:lnTo>
                  <a:lnTo>
                    <a:pt x="238" y="221"/>
                  </a:lnTo>
                  <a:lnTo>
                    <a:pt x="296" y="135"/>
                  </a:lnTo>
                  <a:lnTo>
                    <a:pt x="314" y="0"/>
                  </a:lnTo>
                  <a:lnTo>
                    <a:pt x="302" y="0"/>
                  </a:lnTo>
                  <a:lnTo>
                    <a:pt x="296" y="0"/>
                  </a:lnTo>
                  <a:lnTo>
                    <a:pt x="290" y="0"/>
                  </a:lnTo>
                  <a:lnTo>
                    <a:pt x="284" y="6"/>
                  </a:lnTo>
                  <a:lnTo>
                    <a:pt x="284" y="6"/>
                  </a:lnTo>
                  <a:lnTo>
                    <a:pt x="284" y="6"/>
                  </a:lnTo>
                  <a:lnTo>
                    <a:pt x="284" y="6"/>
                  </a:lnTo>
                </a:path>
              </a:pathLst>
            </a:custGeom>
            <a:gradFill rotWithShape="0">
              <a:gsLst>
                <a:gs pos="0">
                  <a:schemeClr val="bg2">
                    <a:gamma/>
                    <a:shade val="90980"/>
                    <a:invGamma/>
                  </a:schemeClr>
                </a:gs>
                <a:gs pos="100000">
                  <a:schemeClr val="bg2"/>
                </a:gs>
              </a:gsLst>
              <a:lin ang="2700000" scaled="1"/>
            </a:gradFill>
            <a:ln w="9525">
              <a:noFill/>
              <a:prstDash val="solid"/>
              <a:round/>
              <a:headEnd/>
              <a:tailEnd/>
            </a:ln>
          </p:spPr>
          <p:txBody>
            <a:bodyPr/>
            <a:lstStyle/>
            <a:p>
              <a:pPr>
                <a:defRPr/>
              </a:pPr>
              <a:endParaRPr lang="uk-UA"/>
            </a:p>
          </p:txBody>
        </p:sp>
        <p:sp>
          <p:nvSpPr>
            <p:cNvPr id="10" name="Freeform 8"/>
            <p:cNvSpPr>
              <a:spLocks/>
            </p:cNvSpPr>
            <p:nvPr/>
          </p:nvSpPr>
          <p:spPr bwMode="ltGray">
            <a:xfrm>
              <a:off x="4700" y="3697"/>
              <a:ext cx="275" cy="623"/>
            </a:xfrm>
            <a:custGeom>
              <a:avLst/>
              <a:gdLst/>
              <a:ahLst/>
              <a:cxnLst>
                <a:cxn ang="0">
                  <a:pos x="257" y="12"/>
                </a:cxn>
                <a:cxn ang="0">
                  <a:pos x="239" y="6"/>
                </a:cxn>
                <a:cxn ang="0">
                  <a:pos x="203" y="6"/>
                </a:cxn>
                <a:cxn ang="0">
                  <a:pos x="203" y="6"/>
                </a:cxn>
                <a:cxn ang="0">
                  <a:pos x="197" y="6"/>
                </a:cxn>
                <a:cxn ang="0">
                  <a:pos x="185" y="0"/>
                </a:cxn>
                <a:cxn ang="0">
                  <a:pos x="173" y="0"/>
                </a:cxn>
                <a:cxn ang="0">
                  <a:pos x="166" y="0"/>
                </a:cxn>
                <a:cxn ang="0">
                  <a:pos x="160" y="0"/>
                </a:cxn>
                <a:cxn ang="0">
                  <a:pos x="144" y="117"/>
                </a:cxn>
                <a:cxn ang="0">
                  <a:pos x="128" y="185"/>
                </a:cxn>
                <a:cxn ang="0">
                  <a:pos x="58" y="299"/>
                </a:cxn>
                <a:cxn ang="0">
                  <a:pos x="54" y="441"/>
                </a:cxn>
                <a:cxn ang="0">
                  <a:pos x="24" y="523"/>
                </a:cxn>
                <a:cxn ang="0">
                  <a:pos x="0" y="623"/>
                </a:cxn>
                <a:cxn ang="0">
                  <a:pos x="78" y="623"/>
                </a:cxn>
                <a:cxn ang="0">
                  <a:pos x="92" y="555"/>
                </a:cxn>
                <a:cxn ang="0">
                  <a:pos x="134" y="447"/>
                </a:cxn>
                <a:cxn ang="0">
                  <a:pos x="158" y="315"/>
                </a:cxn>
                <a:cxn ang="0">
                  <a:pos x="184" y="257"/>
                </a:cxn>
                <a:cxn ang="0">
                  <a:pos x="216" y="211"/>
                </a:cxn>
                <a:cxn ang="0">
                  <a:pos x="222" y="145"/>
                </a:cxn>
                <a:cxn ang="0">
                  <a:pos x="240" y="111"/>
                </a:cxn>
                <a:cxn ang="0">
                  <a:pos x="262" y="79"/>
                </a:cxn>
                <a:cxn ang="0">
                  <a:pos x="275" y="6"/>
                </a:cxn>
                <a:cxn ang="0">
                  <a:pos x="263" y="12"/>
                </a:cxn>
                <a:cxn ang="0">
                  <a:pos x="257" y="12"/>
                </a:cxn>
                <a:cxn ang="0">
                  <a:pos x="257" y="12"/>
                </a:cxn>
                <a:cxn ang="0">
                  <a:pos x="257" y="12"/>
                </a:cxn>
              </a:cxnLst>
              <a:rect l="0" t="0" r="r" b="b"/>
              <a:pathLst>
                <a:path w="275" h="623">
                  <a:moveTo>
                    <a:pt x="257" y="12"/>
                  </a:moveTo>
                  <a:lnTo>
                    <a:pt x="239" y="6"/>
                  </a:lnTo>
                  <a:lnTo>
                    <a:pt x="203" y="6"/>
                  </a:lnTo>
                  <a:lnTo>
                    <a:pt x="203" y="6"/>
                  </a:lnTo>
                  <a:lnTo>
                    <a:pt x="197" y="6"/>
                  </a:lnTo>
                  <a:lnTo>
                    <a:pt x="185" y="0"/>
                  </a:lnTo>
                  <a:lnTo>
                    <a:pt x="173" y="0"/>
                  </a:lnTo>
                  <a:lnTo>
                    <a:pt x="166" y="0"/>
                  </a:lnTo>
                  <a:lnTo>
                    <a:pt x="160" y="0"/>
                  </a:lnTo>
                  <a:lnTo>
                    <a:pt x="144" y="117"/>
                  </a:lnTo>
                  <a:lnTo>
                    <a:pt x="128" y="185"/>
                  </a:lnTo>
                  <a:lnTo>
                    <a:pt x="58" y="299"/>
                  </a:lnTo>
                  <a:lnTo>
                    <a:pt x="54" y="441"/>
                  </a:lnTo>
                  <a:lnTo>
                    <a:pt x="24" y="523"/>
                  </a:lnTo>
                  <a:lnTo>
                    <a:pt x="0" y="623"/>
                  </a:lnTo>
                  <a:lnTo>
                    <a:pt x="78" y="623"/>
                  </a:lnTo>
                  <a:lnTo>
                    <a:pt x="92" y="555"/>
                  </a:lnTo>
                  <a:lnTo>
                    <a:pt x="134" y="447"/>
                  </a:lnTo>
                  <a:lnTo>
                    <a:pt x="158" y="315"/>
                  </a:lnTo>
                  <a:lnTo>
                    <a:pt x="184" y="257"/>
                  </a:lnTo>
                  <a:lnTo>
                    <a:pt x="216" y="211"/>
                  </a:lnTo>
                  <a:lnTo>
                    <a:pt x="222" y="145"/>
                  </a:lnTo>
                  <a:lnTo>
                    <a:pt x="240" y="111"/>
                  </a:lnTo>
                  <a:lnTo>
                    <a:pt x="262" y="79"/>
                  </a:lnTo>
                  <a:lnTo>
                    <a:pt x="275" y="6"/>
                  </a:lnTo>
                  <a:lnTo>
                    <a:pt x="263" y="12"/>
                  </a:lnTo>
                  <a:lnTo>
                    <a:pt x="257" y="12"/>
                  </a:lnTo>
                  <a:lnTo>
                    <a:pt x="257" y="12"/>
                  </a:lnTo>
                  <a:lnTo>
                    <a:pt x="257" y="12"/>
                  </a:lnTo>
                </a:path>
              </a:pathLst>
            </a:custGeom>
            <a:gradFill rotWithShape="0">
              <a:gsLst>
                <a:gs pos="0">
                  <a:schemeClr val="bg2">
                    <a:gamma/>
                    <a:shade val="90980"/>
                    <a:invGamma/>
                  </a:schemeClr>
                </a:gs>
                <a:gs pos="100000">
                  <a:schemeClr val="bg2"/>
                </a:gs>
              </a:gsLst>
              <a:lin ang="2700000" scaled="1"/>
            </a:gradFill>
            <a:ln w="9525">
              <a:noFill/>
              <a:prstDash val="solid"/>
              <a:round/>
              <a:headEnd/>
              <a:tailEnd/>
            </a:ln>
          </p:spPr>
          <p:txBody>
            <a:bodyPr/>
            <a:lstStyle/>
            <a:p>
              <a:pPr>
                <a:defRPr/>
              </a:pPr>
              <a:endParaRPr lang="uk-UA"/>
            </a:p>
          </p:txBody>
        </p:sp>
        <p:sp>
          <p:nvSpPr>
            <p:cNvPr id="11" name="Freeform 9"/>
            <p:cNvSpPr>
              <a:spLocks/>
            </p:cNvSpPr>
            <p:nvPr/>
          </p:nvSpPr>
          <p:spPr bwMode="ltGray">
            <a:xfrm>
              <a:off x="4522" y="3709"/>
              <a:ext cx="213" cy="611"/>
            </a:xfrm>
            <a:custGeom>
              <a:avLst/>
              <a:gdLst/>
              <a:ahLst/>
              <a:cxnLst>
                <a:cxn ang="0">
                  <a:pos x="171" y="12"/>
                </a:cxn>
                <a:cxn ang="0">
                  <a:pos x="159" y="24"/>
                </a:cxn>
                <a:cxn ang="0">
                  <a:pos x="153" y="36"/>
                </a:cxn>
                <a:cxn ang="0">
                  <a:pos x="128" y="60"/>
                </a:cxn>
                <a:cxn ang="0">
                  <a:pos x="110" y="83"/>
                </a:cxn>
                <a:cxn ang="0">
                  <a:pos x="86" y="119"/>
                </a:cxn>
                <a:cxn ang="0">
                  <a:pos x="68" y="167"/>
                </a:cxn>
                <a:cxn ang="0">
                  <a:pos x="68" y="221"/>
                </a:cxn>
                <a:cxn ang="0">
                  <a:pos x="68" y="227"/>
                </a:cxn>
                <a:cxn ang="0">
                  <a:pos x="68" y="233"/>
                </a:cxn>
                <a:cxn ang="0">
                  <a:pos x="68" y="239"/>
                </a:cxn>
                <a:cxn ang="0">
                  <a:pos x="68" y="245"/>
                </a:cxn>
                <a:cxn ang="0">
                  <a:pos x="68" y="251"/>
                </a:cxn>
                <a:cxn ang="0">
                  <a:pos x="68" y="251"/>
                </a:cxn>
                <a:cxn ang="0">
                  <a:pos x="68" y="257"/>
                </a:cxn>
                <a:cxn ang="0">
                  <a:pos x="68" y="269"/>
                </a:cxn>
                <a:cxn ang="0">
                  <a:pos x="74" y="287"/>
                </a:cxn>
                <a:cxn ang="0">
                  <a:pos x="80" y="305"/>
                </a:cxn>
                <a:cxn ang="0">
                  <a:pos x="86" y="311"/>
                </a:cxn>
                <a:cxn ang="0">
                  <a:pos x="86" y="311"/>
                </a:cxn>
                <a:cxn ang="0">
                  <a:pos x="92" y="317"/>
                </a:cxn>
                <a:cxn ang="0">
                  <a:pos x="92" y="323"/>
                </a:cxn>
                <a:cxn ang="0">
                  <a:pos x="92" y="323"/>
                </a:cxn>
                <a:cxn ang="0">
                  <a:pos x="24" y="437"/>
                </a:cxn>
                <a:cxn ang="0">
                  <a:pos x="18" y="471"/>
                </a:cxn>
                <a:cxn ang="0">
                  <a:pos x="0" y="547"/>
                </a:cxn>
                <a:cxn ang="0">
                  <a:pos x="50" y="611"/>
                </a:cxn>
                <a:cxn ang="0">
                  <a:pos x="114" y="611"/>
                </a:cxn>
                <a:cxn ang="0">
                  <a:pos x="104" y="555"/>
                </a:cxn>
                <a:cxn ang="0">
                  <a:pos x="120" y="515"/>
                </a:cxn>
                <a:cxn ang="0">
                  <a:pos x="150" y="449"/>
                </a:cxn>
                <a:cxn ang="0">
                  <a:pos x="166" y="377"/>
                </a:cxn>
                <a:cxn ang="0">
                  <a:pos x="156" y="295"/>
                </a:cxn>
                <a:cxn ang="0">
                  <a:pos x="170" y="203"/>
                </a:cxn>
                <a:cxn ang="0">
                  <a:pos x="212" y="95"/>
                </a:cxn>
                <a:cxn ang="0">
                  <a:pos x="213" y="0"/>
                </a:cxn>
                <a:cxn ang="0">
                  <a:pos x="207" y="0"/>
                </a:cxn>
                <a:cxn ang="0">
                  <a:pos x="201" y="0"/>
                </a:cxn>
                <a:cxn ang="0">
                  <a:pos x="195" y="0"/>
                </a:cxn>
                <a:cxn ang="0">
                  <a:pos x="189" y="0"/>
                </a:cxn>
                <a:cxn ang="0">
                  <a:pos x="183" y="6"/>
                </a:cxn>
                <a:cxn ang="0">
                  <a:pos x="177" y="6"/>
                </a:cxn>
                <a:cxn ang="0">
                  <a:pos x="171" y="12"/>
                </a:cxn>
                <a:cxn ang="0">
                  <a:pos x="171" y="12"/>
                </a:cxn>
                <a:cxn ang="0">
                  <a:pos x="171" y="12"/>
                </a:cxn>
              </a:cxnLst>
              <a:rect l="0" t="0" r="r" b="b"/>
              <a:pathLst>
                <a:path w="213" h="611">
                  <a:moveTo>
                    <a:pt x="171" y="12"/>
                  </a:moveTo>
                  <a:lnTo>
                    <a:pt x="159" y="24"/>
                  </a:lnTo>
                  <a:lnTo>
                    <a:pt x="153" y="36"/>
                  </a:lnTo>
                  <a:lnTo>
                    <a:pt x="128" y="60"/>
                  </a:lnTo>
                  <a:lnTo>
                    <a:pt x="110" y="83"/>
                  </a:lnTo>
                  <a:lnTo>
                    <a:pt x="86" y="119"/>
                  </a:lnTo>
                  <a:lnTo>
                    <a:pt x="68" y="167"/>
                  </a:lnTo>
                  <a:lnTo>
                    <a:pt x="68" y="221"/>
                  </a:lnTo>
                  <a:lnTo>
                    <a:pt x="68" y="227"/>
                  </a:lnTo>
                  <a:lnTo>
                    <a:pt x="68" y="233"/>
                  </a:lnTo>
                  <a:lnTo>
                    <a:pt x="68" y="239"/>
                  </a:lnTo>
                  <a:lnTo>
                    <a:pt x="68" y="245"/>
                  </a:lnTo>
                  <a:lnTo>
                    <a:pt x="68" y="251"/>
                  </a:lnTo>
                  <a:lnTo>
                    <a:pt x="68" y="251"/>
                  </a:lnTo>
                  <a:lnTo>
                    <a:pt x="68" y="257"/>
                  </a:lnTo>
                  <a:lnTo>
                    <a:pt x="68" y="269"/>
                  </a:lnTo>
                  <a:lnTo>
                    <a:pt x="74" y="287"/>
                  </a:lnTo>
                  <a:lnTo>
                    <a:pt x="80" y="305"/>
                  </a:lnTo>
                  <a:lnTo>
                    <a:pt x="86" y="311"/>
                  </a:lnTo>
                  <a:lnTo>
                    <a:pt x="86" y="311"/>
                  </a:lnTo>
                  <a:lnTo>
                    <a:pt x="92" y="317"/>
                  </a:lnTo>
                  <a:lnTo>
                    <a:pt x="92" y="323"/>
                  </a:lnTo>
                  <a:lnTo>
                    <a:pt x="92" y="323"/>
                  </a:lnTo>
                  <a:lnTo>
                    <a:pt x="24" y="437"/>
                  </a:lnTo>
                  <a:lnTo>
                    <a:pt x="18" y="471"/>
                  </a:lnTo>
                  <a:lnTo>
                    <a:pt x="0" y="547"/>
                  </a:lnTo>
                  <a:lnTo>
                    <a:pt x="50" y="611"/>
                  </a:lnTo>
                  <a:lnTo>
                    <a:pt x="114" y="611"/>
                  </a:lnTo>
                  <a:lnTo>
                    <a:pt x="104" y="555"/>
                  </a:lnTo>
                  <a:lnTo>
                    <a:pt x="120" y="515"/>
                  </a:lnTo>
                  <a:lnTo>
                    <a:pt x="150" y="449"/>
                  </a:lnTo>
                  <a:lnTo>
                    <a:pt x="166" y="377"/>
                  </a:lnTo>
                  <a:lnTo>
                    <a:pt x="156" y="295"/>
                  </a:lnTo>
                  <a:lnTo>
                    <a:pt x="170" y="203"/>
                  </a:lnTo>
                  <a:lnTo>
                    <a:pt x="212" y="95"/>
                  </a:lnTo>
                  <a:lnTo>
                    <a:pt x="213" y="0"/>
                  </a:lnTo>
                  <a:lnTo>
                    <a:pt x="207" y="0"/>
                  </a:lnTo>
                  <a:lnTo>
                    <a:pt x="201" y="0"/>
                  </a:lnTo>
                  <a:lnTo>
                    <a:pt x="195" y="0"/>
                  </a:lnTo>
                  <a:lnTo>
                    <a:pt x="189" y="0"/>
                  </a:lnTo>
                  <a:lnTo>
                    <a:pt x="183" y="6"/>
                  </a:lnTo>
                  <a:lnTo>
                    <a:pt x="177" y="6"/>
                  </a:lnTo>
                  <a:lnTo>
                    <a:pt x="171" y="12"/>
                  </a:lnTo>
                  <a:lnTo>
                    <a:pt x="171" y="12"/>
                  </a:lnTo>
                  <a:lnTo>
                    <a:pt x="171" y="12"/>
                  </a:lnTo>
                </a:path>
              </a:pathLst>
            </a:custGeom>
            <a:gradFill rotWithShape="0">
              <a:gsLst>
                <a:gs pos="0">
                  <a:schemeClr val="bg2">
                    <a:gamma/>
                    <a:shade val="90980"/>
                    <a:invGamma/>
                  </a:schemeClr>
                </a:gs>
                <a:gs pos="100000">
                  <a:schemeClr val="bg2"/>
                </a:gs>
              </a:gsLst>
              <a:lin ang="2700000" scaled="1"/>
            </a:gradFill>
            <a:ln w="9525">
              <a:noFill/>
              <a:prstDash val="solid"/>
              <a:round/>
              <a:headEnd/>
              <a:tailEnd/>
            </a:ln>
          </p:spPr>
          <p:txBody>
            <a:bodyPr/>
            <a:lstStyle/>
            <a:p>
              <a:pPr>
                <a:defRPr/>
              </a:pPr>
              <a:endParaRPr lang="uk-UA"/>
            </a:p>
          </p:txBody>
        </p:sp>
        <p:sp>
          <p:nvSpPr>
            <p:cNvPr id="12" name="Freeform 10"/>
            <p:cNvSpPr>
              <a:spLocks/>
            </p:cNvSpPr>
            <p:nvPr/>
          </p:nvSpPr>
          <p:spPr bwMode="ltGray">
            <a:xfrm>
              <a:off x="4292" y="3936"/>
              <a:ext cx="167" cy="384"/>
            </a:xfrm>
            <a:custGeom>
              <a:avLst/>
              <a:gdLst/>
              <a:ahLst/>
              <a:cxnLst>
                <a:cxn ang="0">
                  <a:pos x="149" y="60"/>
                </a:cxn>
                <a:cxn ang="0">
                  <a:pos x="119" y="30"/>
                </a:cxn>
                <a:cxn ang="0">
                  <a:pos x="89" y="12"/>
                </a:cxn>
                <a:cxn ang="0">
                  <a:pos x="59" y="0"/>
                </a:cxn>
                <a:cxn ang="0">
                  <a:pos x="54" y="70"/>
                </a:cxn>
                <a:cxn ang="0">
                  <a:pos x="46" y="112"/>
                </a:cxn>
                <a:cxn ang="0">
                  <a:pos x="52" y="168"/>
                </a:cxn>
                <a:cxn ang="0">
                  <a:pos x="24" y="194"/>
                </a:cxn>
                <a:cxn ang="0">
                  <a:pos x="16" y="258"/>
                </a:cxn>
                <a:cxn ang="0">
                  <a:pos x="2" y="300"/>
                </a:cxn>
                <a:cxn ang="0">
                  <a:pos x="0" y="352"/>
                </a:cxn>
                <a:cxn ang="0">
                  <a:pos x="47" y="384"/>
                </a:cxn>
                <a:cxn ang="0">
                  <a:pos x="149" y="384"/>
                </a:cxn>
                <a:cxn ang="0">
                  <a:pos x="134" y="350"/>
                </a:cxn>
                <a:cxn ang="0">
                  <a:pos x="104" y="324"/>
                </a:cxn>
                <a:cxn ang="0">
                  <a:pos x="138" y="274"/>
                </a:cxn>
                <a:cxn ang="0">
                  <a:pos x="122" y="220"/>
                </a:cxn>
                <a:cxn ang="0">
                  <a:pos x="132" y="186"/>
                </a:cxn>
                <a:cxn ang="0">
                  <a:pos x="140" y="154"/>
                </a:cxn>
                <a:cxn ang="0">
                  <a:pos x="167" y="90"/>
                </a:cxn>
                <a:cxn ang="0">
                  <a:pos x="149" y="60"/>
                </a:cxn>
                <a:cxn ang="0">
                  <a:pos x="149" y="60"/>
                </a:cxn>
                <a:cxn ang="0">
                  <a:pos x="149" y="60"/>
                </a:cxn>
              </a:cxnLst>
              <a:rect l="0" t="0" r="r" b="b"/>
              <a:pathLst>
                <a:path w="167" h="384">
                  <a:moveTo>
                    <a:pt x="149" y="60"/>
                  </a:moveTo>
                  <a:lnTo>
                    <a:pt x="119" y="30"/>
                  </a:lnTo>
                  <a:lnTo>
                    <a:pt x="89" y="12"/>
                  </a:lnTo>
                  <a:lnTo>
                    <a:pt x="59" y="0"/>
                  </a:lnTo>
                  <a:lnTo>
                    <a:pt x="54" y="70"/>
                  </a:lnTo>
                  <a:lnTo>
                    <a:pt x="46" y="112"/>
                  </a:lnTo>
                  <a:lnTo>
                    <a:pt x="52" y="168"/>
                  </a:lnTo>
                  <a:lnTo>
                    <a:pt x="24" y="194"/>
                  </a:lnTo>
                  <a:lnTo>
                    <a:pt x="16" y="258"/>
                  </a:lnTo>
                  <a:lnTo>
                    <a:pt x="2" y="300"/>
                  </a:lnTo>
                  <a:lnTo>
                    <a:pt x="0" y="352"/>
                  </a:lnTo>
                  <a:lnTo>
                    <a:pt x="47" y="384"/>
                  </a:lnTo>
                  <a:lnTo>
                    <a:pt x="149" y="384"/>
                  </a:lnTo>
                  <a:lnTo>
                    <a:pt x="134" y="350"/>
                  </a:lnTo>
                  <a:lnTo>
                    <a:pt x="104" y="324"/>
                  </a:lnTo>
                  <a:lnTo>
                    <a:pt x="138" y="274"/>
                  </a:lnTo>
                  <a:lnTo>
                    <a:pt x="122" y="220"/>
                  </a:lnTo>
                  <a:lnTo>
                    <a:pt x="132" y="186"/>
                  </a:lnTo>
                  <a:lnTo>
                    <a:pt x="140" y="154"/>
                  </a:lnTo>
                  <a:lnTo>
                    <a:pt x="167" y="90"/>
                  </a:lnTo>
                  <a:lnTo>
                    <a:pt x="149" y="60"/>
                  </a:lnTo>
                  <a:lnTo>
                    <a:pt x="149" y="60"/>
                  </a:lnTo>
                  <a:lnTo>
                    <a:pt x="149" y="60"/>
                  </a:lnTo>
                </a:path>
              </a:pathLst>
            </a:custGeom>
            <a:gradFill rotWithShape="0">
              <a:gsLst>
                <a:gs pos="0">
                  <a:schemeClr val="bg2">
                    <a:gamma/>
                    <a:shade val="90980"/>
                    <a:invGamma/>
                  </a:schemeClr>
                </a:gs>
                <a:gs pos="100000">
                  <a:schemeClr val="bg2"/>
                </a:gs>
              </a:gsLst>
              <a:lin ang="2700000" scaled="1"/>
            </a:gradFill>
            <a:ln w="9525">
              <a:noFill/>
              <a:prstDash val="solid"/>
              <a:round/>
              <a:headEnd/>
              <a:tailEnd/>
            </a:ln>
          </p:spPr>
          <p:txBody>
            <a:bodyPr/>
            <a:lstStyle/>
            <a:p>
              <a:pPr>
                <a:defRPr/>
              </a:pPr>
              <a:endParaRPr lang="uk-UA"/>
            </a:p>
          </p:txBody>
        </p:sp>
        <p:sp>
          <p:nvSpPr>
            <p:cNvPr id="13" name="Freeform 11"/>
            <p:cNvSpPr>
              <a:spLocks/>
            </p:cNvSpPr>
            <p:nvPr/>
          </p:nvSpPr>
          <p:spPr bwMode="ltGray">
            <a:xfrm>
              <a:off x="4100" y="4020"/>
              <a:ext cx="166" cy="300"/>
            </a:xfrm>
            <a:custGeom>
              <a:avLst/>
              <a:gdLst/>
              <a:ahLst/>
              <a:cxnLst>
                <a:cxn ang="0">
                  <a:pos x="136" y="12"/>
                </a:cxn>
                <a:cxn ang="0">
                  <a:pos x="100" y="0"/>
                </a:cxn>
                <a:cxn ang="0">
                  <a:pos x="78" y="64"/>
                </a:cxn>
                <a:cxn ang="0">
                  <a:pos x="70" y="126"/>
                </a:cxn>
                <a:cxn ang="0">
                  <a:pos x="46" y="184"/>
                </a:cxn>
                <a:cxn ang="0">
                  <a:pos x="58" y="232"/>
                </a:cxn>
                <a:cxn ang="0">
                  <a:pos x="38" y="268"/>
                </a:cxn>
                <a:cxn ang="0">
                  <a:pos x="0" y="300"/>
                </a:cxn>
                <a:cxn ang="0">
                  <a:pos x="160" y="300"/>
                </a:cxn>
                <a:cxn ang="0">
                  <a:pos x="136" y="272"/>
                </a:cxn>
                <a:cxn ang="0">
                  <a:pos x="98" y="234"/>
                </a:cxn>
                <a:cxn ang="0">
                  <a:pos x="130" y="188"/>
                </a:cxn>
                <a:cxn ang="0">
                  <a:pos x="138" y="134"/>
                </a:cxn>
                <a:cxn ang="0">
                  <a:pos x="144" y="94"/>
                </a:cxn>
                <a:cxn ang="0">
                  <a:pos x="164" y="60"/>
                </a:cxn>
                <a:cxn ang="0">
                  <a:pos x="166" y="0"/>
                </a:cxn>
                <a:cxn ang="0">
                  <a:pos x="136" y="12"/>
                </a:cxn>
                <a:cxn ang="0">
                  <a:pos x="136" y="12"/>
                </a:cxn>
                <a:cxn ang="0">
                  <a:pos x="136" y="12"/>
                </a:cxn>
              </a:cxnLst>
              <a:rect l="0" t="0" r="r" b="b"/>
              <a:pathLst>
                <a:path w="166" h="300">
                  <a:moveTo>
                    <a:pt x="136" y="12"/>
                  </a:moveTo>
                  <a:lnTo>
                    <a:pt x="100" y="0"/>
                  </a:lnTo>
                  <a:lnTo>
                    <a:pt x="78" y="64"/>
                  </a:lnTo>
                  <a:lnTo>
                    <a:pt x="70" y="126"/>
                  </a:lnTo>
                  <a:lnTo>
                    <a:pt x="46" y="184"/>
                  </a:lnTo>
                  <a:lnTo>
                    <a:pt x="58" y="232"/>
                  </a:lnTo>
                  <a:lnTo>
                    <a:pt x="38" y="268"/>
                  </a:lnTo>
                  <a:lnTo>
                    <a:pt x="0" y="300"/>
                  </a:lnTo>
                  <a:lnTo>
                    <a:pt x="160" y="300"/>
                  </a:lnTo>
                  <a:lnTo>
                    <a:pt x="136" y="272"/>
                  </a:lnTo>
                  <a:lnTo>
                    <a:pt x="98" y="234"/>
                  </a:lnTo>
                  <a:lnTo>
                    <a:pt x="130" y="188"/>
                  </a:lnTo>
                  <a:lnTo>
                    <a:pt x="138" y="134"/>
                  </a:lnTo>
                  <a:lnTo>
                    <a:pt x="144" y="94"/>
                  </a:lnTo>
                  <a:lnTo>
                    <a:pt x="164" y="60"/>
                  </a:lnTo>
                  <a:lnTo>
                    <a:pt x="166" y="0"/>
                  </a:lnTo>
                  <a:lnTo>
                    <a:pt x="136" y="12"/>
                  </a:lnTo>
                  <a:lnTo>
                    <a:pt x="136" y="12"/>
                  </a:lnTo>
                  <a:lnTo>
                    <a:pt x="136" y="12"/>
                  </a:lnTo>
                </a:path>
              </a:pathLst>
            </a:custGeom>
            <a:gradFill rotWithShape="0">
              <a:gsLst>
                <a:gs pos="0">
                  <a:schemeClr val="bg2">
                    <a:gamma/>
                    <a:shade val="90980"/>
                    <a:invGamma/>
                  </a:schemeClr>
                </a:gs>
                <a:gs pos="100000">
                  <a:schemeClr val="bg2"/>
                </a:gs>
              </a:gsLst>
              <a:lin ang="2700000" scaled="1"/>
            </a:gradFill>
            <a:ln w="9525">
              <a:noFill/>
              <a:prstDash val="solid"/>
              <a:round/>
              <a:headEnd/>
              <a:tailEnd/>
            </a:ln>
          </p:spPr>
          <p:txBody>
            <a:bodyPr/>
            <a:lstStyle/>
            <a:p>
              <a:pPr>
                <a:defRPr/>
              </a:pPr>
              <a:endParaRPr lang="uk-UA"/>
            </a:p>
          </p:txBody>
        </p:sp>
        <p:sp>
          <p:nvSpPr>
            <p:cNvPr id="14" name="Freeform 12"/>
            <p:cNvSpPr>
              <a:spLocks/>
            </p:cNvSpPr>
            <p:nvPr/>
          </p:nvSpPr>
          <p:spPr bwMode="ltGray">
            <a:xfrm>
              <a:off x="3910" y="4038"/>
              <a:ext cx="237" cy="282"/>
            </a:xfrm>
            <a:custGeom>
              <a:avLst/>
              <a:gdLst/>
              <a:ahLst/>
              <a:cxnLst>
                <a:cxn ang="0">
                  <a:pos x="201" y="0"/>
                </a:cxn>
                <a:cxn ang="0">
                  <a:pos x="183" y="0"/>
                </a:cxn>
                <a:cxn ang="0">
                  <a:pos x="158" y="50"/>
                </a:cxn>
                <a:cxn ang="0">
                  <a:pos x="148" y="92"/>
                </a:cxn>
                <a:cxn ang="0">
                  <a:pos x="120" y="144"/>
                </a:cxn>
                <a:cxn ang="0">
                  <a:pos x="82" y="182"/>
                </a:cxn>
                <a:cxn ang="0">
                  <a:pos x="60" y="232"/>
                </a:cxn>
                <a:cxn ang="0">
                  <a:pos x="0" y="282"/>
                </a:cxn>
                <a:cxn ang="0">
                  <a:pos x="128" y="282"/>
                </a:cxn>
                <a:cxn ang="0">
                  <a:pos x="154" y="254"/>
                </a:cxn>
                <a:cxn ang="0">
                  <a:pos x="158" y="196"/>
                </a:cxn>
                <a:cxn ang="0">
                  <a:pos x="188" y="148"/>
                </a:cxn>
                <a:cxn ang="0">
                  <a:pos x="196" y="70"/>
                </a:cxn>
                <a:cxn ang="0">
                  <a:pos x="237" y="0"/>
                </a:cxn>
                <a:cxn ang="0">
                  <a:pos x="201" y="0"/>
                </a:cxn>
                <a:cxn ang="0">
                  <a:pos x="201" y="0"/>
                </a:cxn>
                <a:cxn ang="0">
                  <a:pos x="201" y="0"/>
                </a:cxn>
              </a:cxnLst>
              <a:rect l="0" t="0" r="r" b="b"/>
              <a:pathLst>
                <a:path w="237" h="282">
                  <a:moveTo>
                    <a:pt x="201" y="0"/>
                  </a:moveTo>
                  <a:lnTo>
                    <a:pt x="183" y="0"/>
                  </a:lnTo>
                  <a:lnTo>
                    <a:pt x="158" y="50"/>
                  </a:lnTo>
                  <a:lnTo>
                    <a:pt x="148" y="92"/>
                  </a:lnTo>
                  <a:lnTo>
                    <a:pt x="120" y="144"/>
                  </a:lnTo>
                  <a:lnTo>
                    <a:pt x="82" y="182"/>
                  </a:lnTo>
                  <a:lnTo>
                    <a:pt x="60" y="232"/>
                  </a:lnTo>
                  <a:lnTo>
                    <a:pt x="0" y="282"/>
                  </a:lnTo>
                  <a:lnTo>
                    <a:pt x="128" y="282"/>
                  </a:lnTo>
                  <a:lnTo>
                    <a:pt x="154" y="254"/>
                  </a:lnTo>
                  <a:lnTo>
                    <a:pt x="158" y="196"/>
                  </a:lnTo>
                  <a:lnTo>
                    <a:pt x="188" y="148"/>
                  </a:lnTo>
                  <a:lnTo>
                    <a:pt x="196" y="70"/>
                  </a:lnTo>
                  <a:lnTo>
                    <a:pt x="237" y="0"/>
                  </a:lnTo>
                  <a:lnTo>
                    <a:pt x="201" y="0"/>
                  </a:lnTo>
                  <a:lnTo>
                    <a:pt x="201" y="0"/>
                  </a:lnTo>
                  <a:lnTo>
                    <a:pt x="201" y="0"/>
                  </a:lnTo>
                </a:path>
              </a:pathLst>
            </a:custGeom>
            <a:gradFill rotWithShape="0">
              <a:gsLst>
                <a:gs pos="0">
                  <a:schemeClr val="bg2">
                    <a:gamma/>
                    <a:shade val="90980"/>
                    <a:invGamma/>
                  </a:schemeClr>
                </a:gs>
                <a:gs pos="100000">
                  <a:schemeClr val="bg2"/>
                </a:gs>
              </a:gsLst>
              <a:lin ang="2700000" scaled="1"/>
            </a:gradFill>
            <a:ln w="9525">
              <a:noFill/>
              <a:prstDash val="solid"/>
              <a:round/>
              <a:headEnd/>
              <a:tailEnd/>
            </a:ln>
          </p:spPr>
          <p:txBody>
            <a:bodyPr/>
            <a:lstStyle/>
            <a:p>
              <a:pPr>
                <a:defRPr/>
              </a:pPr>
              <a:endParaRPr lang="uk-UA"/>
            </a:p>
          </p:txBody>
        </p:sp>
        <p:sp>
          <p:nvSpPr>
            <p:cNvPr id="15" name="Freeform 13"/>
            <p:cNvSpPr>
              <a:spLocks/>
            </p:cNvSpPr>
            <p:nvPr/>
          </p:nvSpPr>
          <p:spPr bwMode="ltGray">
            <a:xfrm>
              <a:off x="3674" y="4086"/>
              <a:ext cx="196" cy="234"/>
            </a:xfrm>
            <a:custGeom>
              <a:avLst/>
              <a:gdLst/>
              <a:ahLst/>
              <a:cxnLst>
                <a:cxn ang="0">
                  <a:pos x="167" y="54"/>
                </a:cxn>
                <a:cxn ang="0">
                  <a:pos x="113" y="24"/>
                </a:cxn>
                <a:cxn ang="0">
                  <a:pos x="83" y="0"/>
                </a:cxn>
                <a:cxn ang="0">
                  <a:pos x="80" y="62"/>
                </a:cxn>
                <a:cxn ang="0">
                  <a:pos x="58" y="100"/>
                </a:cxn>
                <a:cxn ang="0">
                  <a:pos x="54" y="160"/>
                </a:cxn>
                <a:cxn ang="0">
                  <a:pos x="36" y="202"/>
                </a:cxn>
                <a:cxn ang="0">
                  <a:pos x="0" y="234"/>
                </a:cxn>
                <a:cxn ang="0">
                  <a:pos x="146" y="234"/>
                </a:cxn>
                <a:cxn ang="0">
                  <a:pos x="170" y="198"/>
                </a:cxn>
                <a:cxn ang="0">
                  <a:pos x="158" y="138"/>
                </a:cxn>
                <a:cxn ang="0">
                  <a:pos x="196" y="100"/>
                </a:cxn>
                <a:cxn ang="0">
                  <a:pos x="191" y="54"/>
                </a:cxn>
                <a:cxn ang="0">
                  <a:pos x="167" y="54"/>
                </a:cxn>
                <a:cxn ang="0">
                  <a:pos x="167" y="54"/>
                </a:cxn>
                <a:cxn ang="0">
                  <a:pos x="167" y="54"/>
                </a:cxn>
              </a:cxnLst>
              <a:rect l="0" t="0" r="r" b="b"/>
              <a:pathLst>
                <a:path w="196" h="234">
                  <a:moveTo>
                    <a:pt x="167" y="54"/>
                  </a:moveTo>
                  <a:lnTo>
                    <a:pt x="113" y="24"/>
                  </a:lnTo>
                  <a:lnTo>
                    <a:pt x="83" y="0"/>
                  </a:lnTo>
                  <a:lnTo>
                    <a:pt x="80" y="62"/>
                  </a:lnTo>
                  <a:lnTo>
                    <a:pt x="58" y="100"/>
                  </a:lnTo>
                  <a:lnTo>
                    <a:pt x="54" y="160"/>
                  </a:lnTo>
                  <a:lnTo>
                    <a:pt x="36" y="202"/>
                  </a:lnTo>
                  <a:lnTo>
                    <a:pt x="0" y="234"/>
                  </a:lnTo>
                  <a:lnTo>
                    <a:pt x="146" y="234"/>
                  </a:lnTo>
                  <a:lnTo>
                    <a:pt x="170" y="198"/>
                  </a:lnTo>
                  <a:lnTo>
                    <a:pt x="158" y="138"/>
                  </a:lnTo>
                  <a:lnTo>
                    <a:pt x="196" y="100"/>
                  </a:lnTo>
                  <a:lnTo>
                    <a:pt x="191" y="54"/>
                  </a:lnTo>
                  <a:lnTo>
                    <a:pt x="167" y="54"/>
                  </a:lnTo>
                  <a:lnTo>
                    <a:pt x="167" y="54"/>
                  </a:lnTo>
                  <a:lnTo>
                    <a:pt x="167" y="54"/>
                  </a:lnTo>
                </a:path>
              </a:pathLst>
            </a:custGeom>
            <a:gradFill rotWithShape="0">
              <a:gsLst>
                <a:gs pos="0">
                  <a:schemeClr val="bg2">
                    <a:gamma/>
                    <a:shade val="90980"/>
                    <a:invGamma/>
                  </a:schemeClr>
                </a:gs>
                <a:gs pos="100000">
                  <a:schemeClr val="bg2"/>
                </a:gs>
              </a:gsLst>
              <a:lin ang="2700000" scaled="1"/>
            </a:gradFill>
            <a:ln w="9525">
              <a:noFill/>
              <a:prstDash val="solid"/>
              <a:round/>
              <a:headEnd/>
              <a:tailEnd/>
            </a:ln>
          </p:spPr>
          <p:txBody>
            <a:bodyPr/>
            <a:lstStyle/>
            <a:p>
              <a:pPr>
                <a:defRPr/>
              </a:pPr>
              <a:endParaRPr lang="uk-UA"/>
            </a:p>
          </p:txBody>
        </p:sp>
        <p:sp>
          <p:nvSpPr>
            <p:cNvPr id="16" name="Freeform 14"/>
            <p:cNvSpPr>
              <a:spLocks/>
            </p:cNvSpPr>
            <p:nvPr/>
          </p:nvSpPr>
          <p:spPr bwMode="ltGray">
            <a:xfrm>
              <a:off x="3476" y="4068"/>
              <a:ext cx="190" cy="252"/>
            </a:xfrm>
            <a:custGeom>
              <a:avLst/>
              <a:gdLst/>
              <a:ahLst/>
              <a:cxnLst>
                <a:cxn ang="0">
                  <a:pos x="190" y="0"/>
                </a:cxn>
                <a:cxn ang="0">
                  <a:pos x="166" y="0"/>
                </a:cxn>
                <a:cxn ang="0">
                  <a:pos x="158" y="38"/>
                </a:cxn>
                <a:cxn ang="0">
                  <a:pos x="138" y="120"/>
                </a:cxn>
                <a:cxn ang="0">
                  <a:pos x="94" y="180"/>
                </a:cxn>
                <a:cxn ang="0">
                  <a:pos x="62" y="234"/>
                </a:cxn>
                <a:cxn ang="0">
                  <a:pos x="0" y="252"/>
                </a:cxn>
                <a:cxn ang="0">
                  <a:pos x="128" y="252"/>
                </a:cxn>
                <a:cxn ang="0">
                  <a:pos x="142" y="188"/>
                </a:cxn>
                <a:cxn ang="0">
                  <a:pos x="186" y="90"/>
                </a:cxn>
                <a:cxn ang="0">
                  <a:pos x="190" y="38"/>
                </a:cxn>
                <a:cxn ang="0">
                  <a:pos x="190" y="0"/>
                </a:cxn>
                <a:cxn ang="0">
                  <a:pos x="190" y="0"/>
                </a:cxn>
                <a:cxn ang="0">
                  <a:pos x="190" y="0"/>
                </a:cxn>
                <a:cxn ang="0">
                  <a:pos x="190" y="0"/>
                </a:cxn>
              </a:cxnLst>
              <a:rect l="0" t="0" r="r" b="b"/>
              <a:pathLst>
                <a:path w="190" h="252">
                  <a:moveTo>
                    <a:pt x="190" y="0"/>
                  </a:moveTo>
                  <a:lnTo>
                    <a:pt x="166" y="0"/>
                  </a:lnTo>
                  <a:lnTo>
                    <a:pt x="158" y="38"/>
                  </a:lnTo>
                  <a:lnTo>
                    <a:pt x="138" y="120"/>
                  </a:lnTo>
                  <a:lnTo>
                    <a:pt x="94" y="180"/>
                  </a:lnTo>
                  <a:lnTo>
                    <a:pt x="62" y="234"/>
                  </a:lnTo>
                  <a:lnTo>
                    <a:pt x="0" y="252"/>
                  </a:lnTo>
                  <a:lnTo>
                    <a:pt x="128" y="252"/>
                  </a:lnTo>
                  <a:lnTo>
                    <a:pt x="142" y="188"/>
                  </a:lnTo>
                  <a:lnTo>
                    <a:pt x="186" y="90"/>
                  </a:lnTo>
                  <a:lnTo>
                    <a:pt x="190" y="38"/>
                  </a:lnTo>
                  <a:lnTo>
                    <a:pt x="190" y="0"/>
                  </a:lnTo>
                  <a:lnTo>
                    <a:pt x="190" y="0"/>
                  </a:lnTo>
                  <a:lnTo>
                    <a:pt x="190" y="0"/>
                  </a:lnTo>
                  <a:lnTo>
                    <a:pt x="190" y="0"/>
                  </a:lnTo>
                </a:path>
              </a:pathLst>
            </a:custGeom>
            <a:gradFill rotWithShape="0">
              <a:gsLst>
                <a:gs pos="0">
                  <a:schemeClr val="bg2">
                    <a:gamma/>
                    <a:shade val="90980"/>
                    <a:invGamma/>
                  </a:schemeClr>
                </a:gs>
                <a:gs pos="100000">
                  <a:schemeClr val="bg2"/>
                </a:gs>
              </a:gsLst>
              <a:lin ang="2700000" scaled="1"/>
            </a:gradFill>
            <a:ln w="9525">
              <a:noFill/>
              <a:prstDash val="solid"/>
              <a:round/>
              <a:headEnd/>
              <a:tailEnd/>
            </a:ln>
          </p:spPr>
          <p:txBody>
            <a:bodyPr/>
            <a:lstStyle/>
            <a:p>
              <a:pPr>
                <a:defRPr/>
              </a:pPr>
              <a:endParaRPr lang="uk-UA"/>
            </a:p>
          </p:txBody>
        </p:sp>
        <p:sp>
          <p:nvSpPr>
            <p:cNvPr id="17" name="Freeform 15"/>
            <p:cNvSpPr>
              <a:spLocks/>
            </p:cNvSpPr>
            <p:nvPr/>
          </p:nvSpPr>
          <p:spPr bwMode="ltGray">
            <a:xfrm>
              <a:off x="3170" y="4188"/>
              <a:ext cx="230" cy="132"/>
            </a:xfrm>
            <a:custGeom>
              <a:avLst/>
              <a:gdLst/>
              <a:ahLst/>
              <a:cxnLst>
                <a:cxn ang="0">
                  <a:pos x="197" y="0"/>
                </a:cxn>
                <a:cxn ang="0">
                  <a:pos x="191" y="0"/>
                </a:cxn>
                <a:cxn ang="0">
                  <a:pos x="185" y="0"/>
                </a:cxn>
                <a:cxn ang="0">
                  <a:pos x="173" y="0"/>
                </a:cxn>
                <a:cxn ang="0">
                  <a:pos x="161" y="0"/>
                </a:cxn>
                <a:cxn ang="0">
                  <a:pos x="155" y="0"/>
                </a:cxn>
                <a:cxn ang="0">
                  <a:pos x="138" y="6"/>
                </a:cxn>
                <a:cxn ang="0">
                  <a:pos x="132" y="6"/>
                </a:cxn>
                <a:cxn ang="0">
                  <a:pos x="35" y="18"/>
                </a:cxn>
                <a:cxn ang="0">
                  <a:pos x="11" y="30"/>
                </a:cxn>
                <a:cxn ang="0">
                  <a:pos x="23" y="54"/>
                </a:cxn>
                <a:cxn ang="0">
                  <a:pos x="0" y="100"/>
                </a:cxn>
                <a:cxn ang="0">
                  <a:pos x="0" y="132"/>
                </a:cxn>
                <a:cxn ang="0">
                  <a:pos x="162" y="132"/>
                </a:cxn>
                <a:cxn ang="0">
                  <a:pos x="204" y="88"/>
                </a:cxn>
                <a:cxn ang="0">
                  <a:pos x="230" y="46"/>
                </a:cxn>
                <a:cxn ang="0">
                  <a:pos x="214" y="24"/>
                </a:cxn>
                <a:cxn ang="0">
                  <a:pos x="215" y="0"/>
                </a:cxn>
                <a:cxn ang="0">
                  <a:pos x="209" y="0"/>
                </a:cxn>
                <a:cxn ang="0">
                  <a:pos x="203" y="0"/>
                </a:cxn>
                <a:cxn ang="0">
                  <a:pos x="203" y="0"/>
                </a:cxn>
                <a:cxn ang="0">
                  <a:pos x="197" y="0"/>
                </a:cxn>
                <a:cxn ang="0">
                  <a:pos x="197" y="0"/>
                </a:cxn>
                <a:cxn ang="0">
                  <a:pos x="197" y="0"/>
                </a:cxn>
              </a:cxnLst>
              <a:rect l="0" t="0" r="r" b="b"/>
              <a:pathLst>
                <a:path w="230" h="132">
                  <a:moveTo>
                    <a:pt x="197" y="0"/>
                  </a:moveTo>
                  <a:lnTo>
                    <a:pt x="191" y="0"/>
                  </a:lnTo>
                  <a:lnTo>
                    <a:pt x="185" y="0"/>
                  </a:lnTo>
                  <a:lnTo>
                    <a:pt x="173" y="0"/>
                  </a:lnTo>
                  <a:lnTo>
                    <a:pt x="161" y="0"/>
                  </a:lnTo>
                  <a:lnTo>
                    <a:pt x="155" y="0"/>
                  </a:lnTo>
                  <a:lnTo>
                    <a:pt x="138" y="6"/>
                  </a:lnTo>
                  <a:lnTo>
                    <a:pt x="132" y="6"/>
                  </a:lnTo>
                  <a:lnTo>
                    <a:pt x="35" y="18"/>
                  </a:lnTo>
                  <a:lnTo>
                    <a:pt x="11" y="30"/>
                  </a:lnTo>
                  <a:lnTo>
                    <a:pt x="23" y="54"/>
                  </a:lnTo>
                  <a:lnTo>
                    <a:pt x="0" y="100"/>
                  </a:lnTo>
                  <a:lnTo>
                    <a:pt x="0" y="132"/>
                  </a:lnTo>
                  <a:lnTo>
                    <a:pt x="162" y="132"/>
                  </a:lnTo>
                  <a:lnTo>
                    <a:pt x="204" y="88"/>
                  </a:lnTo>
                  <a:lnTo>
                    <a:pt x="230" y="46"/>
                  </a:lnTo>
                  <a:lnTo>
                    <a:pt x="214" y="24"/>
                  </a:lnTo>
                  <a:lnTo>
                    <a:pt x="215" y="0"/>
                  </a:lnTo>
                  <a:lnTo>
                    <a:pt x="209" y="0"/>
                  </a:lnTo>
                  <a:lnTo>
                    <a:pt x="203" y="0"/>
                  </a:lnTo>
                  <a:lnTo>
                    <a:pt x="203" y="0"/>
                  </a:lnTo>
                  <a:lnTo>
                    <a:pt x="197" y="0"/>
                  </a:lnTo>
                  <a:lnTo>
                    <a:pt x="197" y="0"/>
                  </a:lnTo>
                  <a:lnTo>
                    <a:pt x="197" y="0"/>
                  </a:lnTo>
                </a:path>
              </a:pathLst>
            </a:custGeom>
            <a:gradFill rotWithShape="0">
              <a:gsLst>
                <a:gs pos="0">
                  <a:schemeClr val="bg2">
                    <a:gamma/>
                    <a:shade val="90980"/>
                    <a:invGamma/>
                  </a:schemeClr>
                </a:gs>
                <a:gs pos="100000">
                  <a:schemeClr val="bg2"/>
                </a:gs>
              </a:gsLst>
              <a:lin ang="2700000" scaled="1"/>
            </a:gradFill>
            <a:ln w="9525">
              <a:noFill/>
              <a:prstDash val="solid"/>
              <a:round/>
              <a:headEnd/>
              <a:tailEnd/>
            </a:ln>
          </p:spPr>
          <p:txBody>
            <a:bodyPr/>
            <a:lstStyle/>
            <a:p>
              <a:pPr>
                <a:defRPr/>
              </a:pPr>
              <a:endParaRPr lang="uk-UA"/>
            </a:p>
          </p:txBody>
        </p:sp>
        <p:sp>
          <p:nvSpPr>
            <p:cNvPr id="18" name="Freeform 16"/>
            <p:cNvSpPr>
              <a:spLocks/>
            </p:cNvSpPr>
            <p:nvPr/>
          </p:nvSpPr>
          <p:spPr bwMode="ltGray">
            <a:xfrm>
              <a:off x="3044" y="4218"/>
              <a:ext cx="89" cy="102"/>
            </a:xfrm>
            <a:custGeom>
              <a:avLst/>
              <a:gdLst/>
              <a:ahLst/>
              <a:cxnLst>
                <a:cxn ang="0">
                  <a:pos x="71" y="0"/>
                </a:cxn>
                <a:cxn ang="0">
                  <a:pos x="66" y="48"/>
                </a:cxn>
                <a:cxn ang="0">
                  <a:pos x="30" y="72"/>
                </a:cxn>
                <a:cxn ang="0">
                  <a:pos x="0" y="102"/>
                </a:cxn>
                <a:cxn ang="0">
                  <a:pos x="66" y="102"/>
                </a:cxn>
                <a:cxn ang="0">
                  <a:pos x="88" y="56"/>
                </a:cxn>
                <a:cxn ang="0">
                  <a:pos x="89" y="6"/>
                </a:cxn>
                <a:cxn ang="0">
                  <a:pos x="71" y="0"/>
                </a:cxn>
                <a:cxn ang="0">
                  <a:pos x="71" y="0"/>
                </a:cxn>
                <a:cxn ang="0">
                  <a:pos x="71" y="0"/>
                </a:cxn>
              </a:cxnLst>
              <a:rect l="0" t="0" r="r" b="b"/>
              <a:pathLst>
                <a:path w="89" h="102">
                  <a:moveTo>
                    <a:pt x="71" y="0"/>
                  </a:moveTo>
                  <a:lnTo>
                    <a:pt x="66" y="48"/>
                  </a:lnTo>
                  <a:lnTo>
                    <a:pt x="30" y="72"/>
                  </a:lnTo>
                  <a:lnTo>
                    <a:pt x="0" y="102"/>
                  </a:lnTo>
                  <a:lnTo>
                    <a:pt x="66" y="102"/>
                  </a:lnTo>
                  <a:lnTo>
                    <a:pt x="88" y="56"/>
                  </a:lnTo>
                  <a:lnTo>
                    <a:pt x="89" y="6"/>
                  </a:lnTo>
                  <a:lnTo>
                    <a:pt x="71" y="0"/>
                  </a:lnTo>
                  <a:lnTo>
                    <a:pt x="71" y="0"/>
                  </a:lnTo>
                  <a:lnTo>
                    <a:pt x="71" y="0"/>
                  </a:lnTo>
                </a:path>
              </a:pathLst>
            </a:custGeom>
            <a:gradFill rotWithShape="0">
              <a:gsLst>
                <a:gs pos="0">
                  <a:schemeClr val="bg2">
                    <a:gamma/>
                    <a:shade val="90980"/>
                    <a:invGamma/>
                  </a:schemeClr>
                </a:gs>
                <a:gs pos="100000">
                  <a:schemeClr val="bg2"/>
                </a:gs>
              </a:gsLst>
              <a:lin ang="2700000" scaled="1"/>
            </a:gradFill>
            <a:ln w="9525">
              <a:noFill/>
              <a:prstDash val="solid"/>
              <a:round/>
              <a:headEnd/>
              <a:tailEnd/>
            </a:ln>
          </p:spPr>
          <p:txBody>
            <a:bodyPr/>
            <a:lstStyle/>
            <a:p>
              <a:pPr>
                <a:defRPr/>
              </a:pPr>
              <a:endParaRPr lang="uk-UA"/>
            </a:p>
          </p:txBody>
        </p:sp>
        <p:sp>
          <p:nvSpPr>
            <p:cNvPr id="19" name="Freeform 17"/>
            <p:cNvSpPr>
              <a:spLocks/>
            </p:cNvSpPr>
            <p:nvPr/>
          </p:nvSpPr>
          <p:spPr bwMode="ltGray">
            <a:xfrm>
              <a:off x="5482" y="3367"/>
              <a:ext cx="278" cy="953"/>
            </a:xfrm>
            <a:custGeom>
              <a:avLst/>
              <a:gdLst/>
              <a:ahLst/>
              <a:cxnLst>
                <a:cxn ang="0">
                  <a:pos x="278" y="24"/>
                </a:cxn>
                <a:cxn ang="0">
                  <a:pos x="272" y="24"/>
                </a:cxn>
                <a:cxn ang="0">
                  <a:pos x="272" y="18"/>
                </a:cxn>
                <a:cxn ang="0">
                  <a:pos x="266" y="18"/>
                </a:cxn>
                <a:cxn ang="0">
                  <a:pos x="254" y="12"/>
                </a:cxn>
                <a:cxn ang="0">
                  <a:pos x="236" y="6"/>
                </a:cxn>
                <a:cxn ang="0">
                  <a:pos x="212" y="0"/>
                </a:cxn>
                <a:cxn ang="0">
                  <a:pos x="206" y="6"/>
                </a:cxn>
                <a:cxn ang="0">
                  <a:pos x="198" y="129"/>
                </a:cxn>
                <a:cxn ang="0">
                  <a:pos x="184" y="209"/>
                </a:cxn>
                <a:cxn ang="0">
                  <a:pos x="182" y="249"/>
                </a:cxn>
                <a:cxn ang="0">
                  <a:pos x="200" y="339"/>
                </a:cxn>
                <a:cxn ang="0">
                  <a:pos x="186" y="481"/>
                </a:cxn>
                <a:cxn ang="0">
                  <a:pos x="176" y="521"/>
                </a:cxn>
                <a:cxn ang="0">
                  <a:pos x="156" y="601"/>
                </a:cxn>
                <a:cxn ang="0">
                  <a:pos x="172" y="681"/>
                </a:cxn>
                <a:cxn ang="0">
                  <a:pos x="138" y="765"/>
                </a:cxn>
                <a:cxn ang="0">
                  <a:pos x="96" y="847"/>
                </a:cxn>
                <a:cxn ang="0">
                  <a:pos x="50" y="899"/>
                </a:cxn>
                <a:cxn ang="0">
                  <a:pos x="0" y="953"/>
                </a:cxn>
                <a:cxn ang="0">
                  <a:pos x="278" y="953"/>
                </a:cxn>
                <a:cxn ang="0">
                  <a:pos x="278" y="24"/>
                </a:cxn>
                <a:cxn ang="0">
                  <a:pos x="278" y="24"/>
                </a:cxn>
                <a:cxn ang="0">
                  <a:pos x="278" y="24"/>
                </a:cxn>
              </a:cxnLst>
              <a:rect l="0" t="0" r="r" b="b"/>
              <a:pathLst>
                <a:path w="278" h="953">
                  <a:moveTo>
                    <a:pt x="278" y="24"/>
                  </a:moveTo>
                  <a:lnTo>
                    <a:pt x="272" y="24"/>
                  </a:lnTo>
                  <a:lnTo>
                    <a:pt x="272" y="18"/>
                  </a:lnTo>
                  <a:lnTo>
                    <a:pt x="266" y="18"/>
                  </a:lnTo>
                  <a:lnTo>
                    <a:pt x="254" y="12"/>
                  </a:lnTo>
                  <a:lnTo>
                    <a:pt x="236" y="6"/>
                  </a:lnTo>
                  <a:lnTo>
                    <a:pt x="212" y="0"/>
                  </a:lnTo>
                  <a:lnTo>
                    <a:pt x="206" y="6"/>
                  </a:lnTo>
                  <a:lnTo>
                    <a:pt x="198" y="129"/>
                  </a:lnTo>
                  <a:lnTo>
                    <a:pt x="184" y="209"/>
                  </a:lnTo>
                  <a:lnTo>
                    <a:pt x="182" y="249"/>
                  </a:lnTo>
                  <a:lnTo>
                    <a:pt x="200" y="339"/>
                  </a:lnTo>
                  <a:lnTo>
                    <a:pt x="186" y="481"/>
                  </a:lnTo>
                  <a:lnTo>
                    <a:pt x="176" y="521"/>
                  </a:lnTo>
                  <a:lnTo>
                    <a:pt x="156" y="601"/>
                  </a:lnTo>
                  <a:lnTo>
                    <a:pt x="172" y="681"/>
                  </a:lnTo>
                  <a:lnTo>
                    <a:pt x="138" y="765"/>
                  </a:lnTo>
                  <a:lnTo>
                    <a:pt x="96" y="847"/>
                  </a:lnTo>
                  <a:lnTo>
                    <a:pt x="50" y="899"/>
                  </a:lnTo>
                  <a:lnTo>
                    <a:pt x="0" y="953"/>
                  </a:lnTo>
                  <a:lnTo>
                    <a:pt x="278" y="953"/>
                  </a:lnTo>
                  <a:lnTo>
                    <a:pt x="278" y="24"/>
                  </a:lnTo>
                  <a:lnTo>
                    <a:pt x="278" y="24"/>
                  </a:lnTo>
                  <a:lnTo>
                    <a:pt x="278" y="24"/>
                  </a:lnTo>
                </a:path>
              </a:pathLst>
            </a:custGeom>
            <a:gradFill rotWithShape="0">
              <a:gsLst>
                <a:gs pos="0">
                  <a:schemeClr val="bg2">
                    <a:gamma/>
                    <a:shade val="90980"/>
                    <a:invGamma/>
                  </a:schemeClr>
                </a:gs>
                <a:gs pos="100000">
                  <a:schemeClr val="bg2"/>
                </a:gs>
              </a:gsLst>
              <a:lin ang="2700000" scaled="1"/>
            </a:gradFill>
            <a:ln w="9525">
              <a:noFill/>
              <a:prstDash val="solid"/>
              <a:round/>
              <a:headEnd/>
              <a:tailEnd/>
            </a:ln>
          </p:spPr>
          <p:txBody>
            <a:bodyPr/>
            <a:lstStyle/>
            <a:p>
              <a:pPr>
                <a:defRPr/>
              </a:pPr>
              <a:endParaRPr lang="uk-UA"/>
            </a:p>
          </p:txBody>
        </p:sp>
      </p:grpSp>
      <p:sp>
        <p:nvSpPr>
          <p:cNvPr id="386066" name="Rectangle 18"/>
          <p:cNvSpPr>
            <a:spLocks noGrp="1" noChangeArrowheads="1"/>
          </p:cNvSpPr>
          <p:nvPr>
            <p:ph type="ctrTitle" sz="quarter"/>
          </p:nvPr>
        </p:nvSpPr>
        <p:spPr>
          <a:xfrm>
            <a:off x="685800" y="1600200"/>
            <a:ext cx="7772400" cy="1828800"/>
          </a:xfrm>
        </p:spPr>
        <p:txBody>
          <a:bodyPr anchor="b"/>
          <a:lstStyle>
            <a:lvl1pPr>
              <a:defRPr sz="5700"/>
            </a:lvl1pPr>
          </a:lstStyle>
          <a:p>
            <a:r>
              <a:rPr lang="ru-RU"/>
              <a:t>Образец заголовка</a:t>
            </a:r>
          </a:p>
        </p:txBody>
      </p:sp>
      <p:sp>
        <p:nvSpPr>
          <p:cNvPr id="386067" name="Rectangle 19"/>
          <p:cNvSpPr>
            <a:spLocks noGrp="1" noChangeArrowheads="1"/>
          </p:cNvSpPr>
          <p:nvPr>
            <p:ph type="subTitle" sz="quarter" idx="1"/>
          </p:nvPr>
        </p:nvSpPr>
        <p:spPr>
          <a:xfrm>
            <a:off x="1371600" y="3733800"/>
            <a:ext cx="6400800" cy="1752600"/>
          </a:xfrm>
        </p:spPr>
        <p:txBody>
          <a:bodyPr/>
          <a:lstStyle>
            <a:lvl1pPr marL="0" indent="0" algn="ctr">
              <a:buFont typeface="Wingdings" pitchFamily="2" charset="2"/>
              <a:buNone/>
              <a:defRPr sz="3600"/>
            </a:lvl1pPr>
          </a:lstStyle>
          <a:p>
            <a:r>
              <a:rPr lang="ru-RU"/>
              <a:t>Образец подзаголовка</a:t>
            </a:r>
          </a:p>
        </p:txBody>
      </p:sp>
      <p:sp>
        <p:nvSpPr>
          <p:cNvPr id="20" name="Rectangle 20"/>
          <p:cNvSpPr>
            <a:spLocks noGrp="1" noChangeArrowheads="1"/>
          </p:cNvSpPr>
          <p:nvPr>
            <p:ph type="dt" sz="quarter" idx="10"/>
          </p:nvPr>
        </p:nvSpPr>
        <p:spPr/>
        <p:txBody>
          <a:bodyPr/>
          <a:lstStyle>
            <a:lvl1pPr>
              <a:defRPr/>
            </a:lvl1pPr>
          </a:lstStyle>
          <a:p>
            <a:pPr>
              <a:defRPr/>
            </a:pPr>
            <a:endParaRPr lang="ru-RU"/>
          </a:p>
        </p:txBody>
      </p:sp>
      <p:sp>
        <p:nvSpPr>
          <p:cNvPr id="21" name="Rectangle 21"/>
          <p:cNvSpPr>
            <a:spLocks noGrp="1" noChangeArrowheads="1"/>
          </p:cNvSpPr>
          <p:nvPr>
            <p:ph type="ftr" sz="quarter" idx="11"/>
          </p:nvPr>
        </p:nvSpPr>
        <p:spPr/>
        <p:txBody>
          <a:bodyPr/>
          <a:lstStyle>
            <a:lvl1pPr>
              <a:defRPr/>
            </a:lvl1pPr>
          </a:lstStyle>
          <a:p>
            <a:pPr>
              <a:defRPr/>
            </a:pPr>
            <a:endParaRPr lang="ru-RU"/>
          </a:p>
        </p:txBody>
      </p:sp>
      <p:sp>
        <p:nvSpPr>
          <p:cNvPr id="22" name="Rectangle 22"/>
          <p:cNvSpPr>
            <a:spLocks noGrp="1" noChangeArrowheads="1"/>
          </p:cNvSpPr>
          <p:nvPr>
            <p:ph type="sldNum" sz="quarter" idx="12"/>
          </p:nvPr>
        </p:nvSpPr>
        <p:spPr/>
        <p:txBody>
          <a:bodyPr/>
          <a:lstStyle>
            <a:lvl1pPr>
              <a:defRPr/>
            </a:lvl1pPr>
          </a:lstStyle>
          <a:p>
            <a:pPr>
              <a:defRPr/>
            </a:pPr>
            <a:fld id="{EDB640D3-F874-44C7-8735-CFDFAF55120B}" type="slidenum">
              <a:rPr lang="ru-RU"/>
              <a:pPr>
                <a:defRPr/>
              </a:pPr>
              <a:t>‹#›</a:t>
            </a:fld>
            <a:endParaRPr lang="ru-RU"/>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Rectangle 19"/>
          <p:cNvSpPr>
            <a:spLocks noGrp="1" noChangeArrowheads="1"/>
          </p:cNvSpPr>
          <p:nvPr>
            <p:ph type="dt" sz="half" idx="10"/>
          </p:nvPr>
        </p:nvSpPr>
        <p:spPr>
          <a:ln/>
        </p:spPr>
        <p:txBody>
          <a:bodyPr/>
          <a:lstStyle>
            <a:lvl1pPr>
              <a:defRPr/>
            </a:lvl1pPr>
          </a:lstStyle>
          <a:p>
            <a:pPr>
              <a:defRPr/>
            </a:pPr>
            <a:endParaRPr lang="ru-RU"/>
          </a:p>
        </p:txBody>
      </p:sp>
      <p:sp>
        <p:nvSpPr>
          <p:cNvPr id="5" name="Rectangle 20"/>
          <p:cNvSpPr>
            <a:spLocks noGrp="1" noChangeArrowheads="1"/>
          </p:cNvSpPr>
          <p:nvPr>
            <p:ph type="ftr" sz="quarter" idx="11"/>
          </p:nvPr>
        </p:nvSpPr>
        <p:spPr>
          <a:ln/>
        </p:spPr>
        <p:txBody>
          <a:bodyPr/>
          <a:lstStyle>
            <a:lvl1pPr>
              <a:defRPr/>
            </a:lvl1pPr>
          </a:lstStyle>
          <a:p>
            <a:pPr>
              <a:defRPr/>
            </a:pPr>
            <a:endParaRPr lang="ru-RU"/>
          </a:p>
        </p:txBody>
      </p:sp>
      <p:sp>
        <p:nvSpPr>
          <p:cNvPr id="6" name="Rectangle 21"/>
          <p:cNvSpPr>
            <a:spLocks noGrp="1" noChangeArrowheads="1"/>
          </p:cNvSpPr>
          <p:nvPr>
            <p:ph type="sldNum" sz="quarter" idx="12"/>
          </p:nvPr>
        </p:nvSpPr>
        <p:spPr>
          <a:ln/>
        </p:spPr>
        <p:txBody>
          <a:bodyPr/>
          <a:lstStyle>
            <a:lvl1pPr>
              <a:defRPr/>
            </a:lvl1pPr>
          </a:lstStyle>
          <a:p>
            <a:pPr>
              <a:defRPr/>
            </a:pPr>
            <a:fld id="{04B583C1-511F-4FAE-9F08-BA14EE9D36A4}" type="slidenum">
              <a:rPr lang="ru-RU"/>
              <a:pPr>
                <a:defRPr/>
              </a:pPr>
              <a:t>‹#›</a:t>
            </a:fld>
            <a:endParaRPr lang="ru-RU"/>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uk-UA"/>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19"/>
          <p:cNvSpPr>
            <a:spLocks noGrp="1" noChangeArrowheads="1"/>
          </p:cNvSpPr>
          <p:nvPr>
            <p:ph type="dt" sz="half" idx="10"/>
          </p:nvPr>
        </p:nvSpPr>
        <p:spPr>
          <a:ln/>
        </p:spPr>
        <p:txBody>
          <a:bodyPr/>
          <a:lstStyle>
            <a:lvl1pPr>
              <a:defRPr/>
            </a:lvl1pPr>
          </a:lstStyle>
          <a:p>
            <a:pPr>
              <a:defRPr/>
            </a:pPr>
            <a:endParaRPr lang="ru-RU"/>
          </a:p>
        </p:txBody>
      </p:sp>
      <p:sp>
        <p:nvSpPr>
          <p:cNvPr id="5" name="Rectangle 20"/>
          <p:cNvSpPr>
            <a:spLocks noGrp="1" noChangeArrowheads="1"/>
          </p:cNvSpPr>
          <p:nvPr>
            <p:ph type="ftr" sz="quarter" idx="11"/>
          </p:nvPr>
        </p:nvSpPr>
        <p:spPr>
          <a:ln/>
        </p:spPr>
        <p:txBody>
          <a:bodyPr/>
          <a:lstStyle>
            <a:lvl1pPr>
              <a:defRPr/>
            </a:lvl1pPr>
          </a:lstStyle>
          <a:p>
            <a:pPr>
              <a:defRPr/>
            </a:pPr>
            <a:endParaRPr lang="ru-RU"/>
          </a:p>
        </p:txBody>
      </p:sp>
      <p:sp>
        <p:nvSpPr>
          <p:cNvPr id="6" name="Rectangle 21"/>
          <p:cNvSpPr>
            <a:spLocks noGrp="1" noChangeArrowheads="1"/>
          </p:cNvSpPr>
          <p:nvPr>
            <p:ph type="sldNum" sz="quarter" idx="12"/>
          </p:nvPr>
        </p:nvSpPr>
        <p:spPr>
          <a:ln/>
        </p:spPr>
        <p:txBody>
          <a:bodyPr/>
          <a:lstStyle>
            <a:lvl1pPr>
              <a:defRPr/>
            </a:lvl1pPr>
          </a:lstStyle>
          <a:p>
            <a:pPr>
              <a:defRPr/>
            </a:pPr>
            <a:fld id="{2CC96908-A8E6-42D0-ADD9-4600DD76BFBD}" type="slidenum">
              <a:rPr lang="ru-RU"/>
              <a:pPr>
                <a:defRPr/>
              </a:pPr>
              <a:t>‹#›</a:t>
            </a:fld>
            <a:endParaRPr lang="ru-RU"/>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Содержимое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Содержимое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Rectangle 19"/>
          <p:cNvSpPr>
            <a:spLocks noGrp="1" noChangeArrowheads="1"/>
          </p:cNvSpPr>
          <p:nvPr>
            <p:ph type="dt" sz="half" idx="10"/>
          </p:nvPr>
        </p:nvSpPr>
        <p:spPr>
          <a:ln/>
        </p:spPr>
        <p:txBody>
          <a:bodyPr/>
          <a:lstStyle>
            <a:lvl1pPr>
              <a:defRPr/>
            </a:lvl1pPr>
          </a:lstStyle>
          <a:p>
            <a:pPr>
              <a:defRPr/>
            </a:pPr>
            <a:endParaRPr lang="ru-RU"/>
          </a:p>
        </p:txBody>
      </p:sp>
      <p:sp>
        <p:nvSpPr>
          <p:cNvPr id="6" name="Rectangle 20"/>
          <p:cNvSpPr>
            <a:spLocks noGrp="1" noChangeArrowheads="1"/>
          </p:cNvSpPr>
          <p:nvPr>
            <p:ph type="ftr" sz="quarter" idx="11"/>
          </p:nvPr>
        </p:nvSpPr>
        <p:spPr>
          <a:ln/>
        </p:spPr>
        <p:txBody>
          <a:bodyPr/>
          <a:lstStyle>
            <a:lvl1pPr>
              <a:defRPr/>
            </a:lvl1pPr>
          </a:lstStyle>
          <a:p>
            <a:pPr>
              <a:defRPr/>
            </a:pPr>
            <a:endParaRPr lang="ru-RU"/>
          </a:p>
        </p:txBody>
      </p:sp>
      <p:sp>
        <p:nvSpPr>
          <p:cNvPr id="7" name="Rectangle 21"/>
          <p:cNvSpPr>
            <a:spLocks noGrp="1" noChangeArrowheads="1"/>
          </p:cNvSpPr>
          <p:nvPr>
            <p:ph type="sldNum" sz="quarter" idx="12"/>
          </p:nvPr>
        </p:nvSpPr>
        <p:spPr>
          <a:ln/>
        </p:spPr>
        <p:txBody>
          <a:bodyPr/>
          <a:lstStyle>
            <a:lvl1pPr>
              <a:defRPr/>
            </a:lvl1pPr>
          </a:lstStyle>
          <a:p>
            <a:pPr>
              <a:defRPr/>
            </a:pPr>
            <a:fld id="{2C2063DA-EDD2-43FF-BE3D-4066CE43F713}" type="slidenum">
              <a:rPr lang="ru-RU"/>
              <a:pPr>
                <a:defRPr/>
              </a:pPr>
              <a:t>‹#›</a:t>
            </a:fld>
            <a:endParaRPr lang="ru-RU"/>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uk-UA"/>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Rectangle 19"/>
          <p:cNvSpPr>
            <a:spLocks noGrp="1" noChangeArrowheads="1"/>
          </p:cNvSpPr>
          <p:nvPr>
            <p:ph type="dt" sz="half" idx="10"/>
          </p:nvPr>
        </p:nvSpPr>
        <p:spPr>
          <a:ln/>
        </p:spPr>
        <p:txBody>
          <a:bodyPr/>
          <a:lstStyle>
            <a:lvl1pPr>
              <a:defRPr/>
            </a:lvl1pPr>
          </a:lstStyle>
          <a:p>
            <a:pPr>
              <a:defRPr/>
            </a:pPr>
            <a:endParaRPr lang="ru-RU"/>
          </a:p>
        </p:txBody>
      </p:sp>
      <p:sp>
        <p:nvSpPr>
          <p:cNvPr id="8" name="Rectangle 20"/>
          <p:cNvSpPr>
            <a:spLocks noGrp="1" noChangeArrowheads="1"/>
          </p:cNvSpPr>
          <p:nvPr>
            <p:ph type="ftr" sz="quarter" idx="11"/>
          </p:nvPr>
        </p:nvSpPr>
        <p:spPr>
          <a:ln/>
        </p:spPr>
        <p:txBody>
          <a:bodyPr/>
          <a:lstStyle>
            <a:lvl1pPr>
              <a:defRPr/>
            </a:lvl1pPr>
          </a:lstStyle>
          <a:p>
            <a:pPr>
              <a:defRPr/>
            </a:pPr>
            <a:endParaRPr lang="ru-RU"/>
          </a:p>
        </p:txBody>
      </p:sp>
      <p:sp>
        <p:nvSpPr>
          <p:cNvPr id="9" name="Rectangle 21"/>
          <p:cNvSpPr>
            <a:spLocks noGrp="1" noChangeArrowheads="1"/>
          </p:cNvSpPr>
          <p:nvPr>
            <p:ph type="sldNum" sz="quarter" idx="12"/>
          </p:nvPr>
        </p:nvSpPr>
        <p:spPr>
          <a:ln/>
        </p:spPr>
        <p:txBody>
          <a:bodyPr/>
          <a:lstStyle>
            <a:lvl1pPr>
              <a:defRPr/>
            </a:lvl1pPr>
          </a:lstStyle>
          <a:p>
            <a:pPr>
              <a:defRPr/>
            </a:pPr>
            <a:fld id="{DD01FB0E-2385-4EA5-9780-A62CB25237FB}" type="slidenum">
              <a:rPr lang="ru-RU"/>
              <a:pPr>
                <a:defRPr/>
              </a:pPr>
              <a:t>‹#›</a:t>
            </a:fld>
            <a:endParaRPr lang="ru-RU"/>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Rectangle 19"/>
          <p:cNvSpPr>
            <a:spLocks noGrp="1" noChangeArrowheads="1"/>
          </p:cNvSpPr>
          <p:nvPr>
            <p:ph type="dt" sz="half" idx="10"/>
          </p:nvPr>
        </p:nvSpPr>
        <p:spPr>
          <a:ln/>
        </p:spPr>
        <p:txBody>
          <a:bodyPr/>
          <a:lstStyle>
            <a:lvl1pPr>
              <a:defRPr/>
            </a:lvl1pPr>
          </a:lstStyle>
          <a:p>
            <a:pPr>
              <a:defRPr/>
            </a:pPr>
            <a:endParaRPr lang="ru-RU"/>
          </a:p>
        </p:txBody>
      </p:sp>
      <p:sp>
        <p:nvSpPr>
          <p:cNvPr id="4" name="Rectangle 20"/>
          <p:cNvSpPr>
            <a:spLocks noGrp="1" noChangeArrowheads="1"/>
          </p:cNvSpPr>
          <p:nvPr>
            <p:ph type="ftr" sz="quarter" idx="11"/>
          </p:nvPr>
        </p:nvSpPr>
        <p:spPr>
          <a:ln/>
        </p:spPr>
        <p:txBody>
          <a:bodyPr/>
          <a:lstStyle>
            <a:lvl1pPr>
              <a:defRPr/>
            </a:lvl1pPr>
          </a:lstStyle>
          <a:p>
            <a:pPr>
              <a:defRPr/>
            </a:pPr>
            <a:endParaRPr lang="ru-RU"/>
          </a:p>
        </p:txBody>
      </p:sp>
      <p:sp>
        <p:nvSpPr>
          <p:cNvPr id="5" name="Rectangle 21"/>
          <p:cNvSpPr>
            <a:spLocks noGrp="1" noChangeArrowheads="1"/>
          </p:cNvSpPr>
          <p:nvPr>
            <p:ph type="sldNum" sz="quarter" idx="12"/>
          </p:nvPr>
        </p:nvSpPr>
        <p:spPr>
          <a:ln/>
        </p:spPr>
        <p:txBody>
          <a:bodyPr/>
          <a:lstStyle>
            <a:lvl1pPr>
              <a:defRPr/>
            </a:lvl1pPr>
          </a:lstStyle>
          <a:p>
            <a:pPr>
              <a:defRPr/>
            </a:pPr>
            <a:fld id="{2B7B3BA8-7157-4C0E-8087-8B50247EA8C5}"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uk-UA"/>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B167D9B5-5CE9-4CFD-868B-845980B2B5F3}" type="slidenum">
              <a:rPr lang="ru-RU"/>
              <a:pPr>
                <a:defRPr/>
              </a:pPr>
              <a:t>‹#›</a:t>
            </a:fld>
            <a:endParaRPr lang="ru-RU"/>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19"/>
          <p:cNvSpPr>
            <a:spLocks noGrp="1" noChangeArrowheads="1"/>
          </p:cNvSpPr>
          <p:nvPr>
            <p:ph type="dt" sz="half" idx="10"/>
          </p:nvPr>
        </p:nvSpPr>
        <p:spPr>
          <a:ln/>
        </p:spPr>
        <p:txBody>
          <a:bodyPr/>
          <a:lstStyle>
            <a:lvl1pPr>
              <a:defRPr/>
            </a:lvl1pPr>
          </a:lstStyle>
          <a:p>
            <a:pPr>
              <a:defRPr/>
            </a:pPr>
            <a:endParaRPr lang="ru-RU"/>
          </a:p>
        </p:txBody>
      </p:sp>
      <p:sp>
        <p:nvSpPr>
          <p:cNvPr id="3" name="Rectangle 20"/>
          <p:cNvSpPr>
            <a:spLocks noGrp="1" noChangeArrowheads="1"/>
          </p:cNvSpPr>
          <p:nvPr>
            <p:ph type="ftr" sz="quarter" idx="11"/>
          </p:nvPr>
        </p:nvSpPr>
        <p:spPr>
          <a:ln/>
        </p:spPr>
        <p:txBody>
          <a:bodyPr/>
          <a:lstStyle>
            <a:lvl1pPr>
              <a:defRPr/>
            </a:lvl1pPr>
          </a:lstStyle>
          <a:p>
            <a:pPr>
              <a:defRPr/>
            </a:pPr>
            <a:endParaRPr lang="ru-RU"/>
          </a:p>
        </p:txBody>
      </p:sp>
      <p:sp>
        <p:nvSpPr>
          <p:cNvPr id="4" name="Rectangle 21"/>
          <p:cNvSpPr>
            <a:spLocks noGrp="1" noChangeArrowheads="1"/>
          </p:cNvSpPr>
          <p:nvPr>
            <p:ph type="sldNum" sz="quarter" idx="12"/>
          </p:nvPr>
        </p:nvSpPr>
        <p:spPr>
          <a:ln/>
        </p:spPr>
        <p:txBody>
          <a:bodyPr/>
          <a:lstStyle>
            <a:lvl1pPr>
              <a:defRPr/>
            </a:lvl1pPr>
          </a:lstStyle>
          <a:p>
            <a:pPr>
              <a:defRPr/>
            </a:pPr>
            <a:fld id="{33F7178E-FDF9-48B5-836B-A1953C0343C1}" type="slidenum">
              <a:rPr lang="ru-RU"/>
              <a:pPr>
                <a:defRPr/>
              </a:pPr>
              <a:t>‹#›</a:t>
            </a:fld>
            <a:endParaRPr lang="ru-RU"/>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uk-UA"/>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9"/>
          <p:cNvSpPr>
            <a:spLocks noGrp="1" noChangeArrowheads="1"/>
          </p:cNvSpPr>
          <p:nvPr>
            <p:ph type="dt" sz="half" idx="10"/>
          </p:nvPr>
        </p:nvSpPr>
        <p:spPr>
          <a:ln/>
        </p:spPr>
        <p:txBody>
          <a:bodyPr/>
          <a:lstStyle>
            <a:lvl1pPr>
              <a:defRPr/>
            </a:lvl1pPr>
          </a:lstStyle>
          <a:p>
            <a:pPr>
              <a:defRPr/>
            </a:pPr>
            <a:endParaRPr lang="ru-RU"/>
          </a:p>
        </p:txBody>
      </p:sp>
      <p:sp>
        <p:nvSpPr>
          <p:cNvPr id="6" name="Rectangle 20"/>
          <p:cNvSpPr>
            <a:spLocks noGrp="1" noChangeArrowheads="1"/>
          </p:cNvSpPr>
          <p:nvPr>
            <p:ph type="ftr" sz="quarter" idx="11"/>
          </p:nvPr>
        </p:nvSpPr>
        <p:spPr>
          <a:ln/>
        </p:spPr>
        <p:txBody>
          <a:bodyPr/>
          <a:lstStyle>
            <a:lvl1pPr>
              <a:defRPr/>
            </a:lvl1pPr>
          </a:lstStyle>
          <a:p>
            <a:pPr>
              <a:defRPr/>
            </a:pPr>
            <a:endParaRPr lang="ru-RU"/>
          </a:p>
        </p:txBody>
      </p:sp>
      <p:sp>
        <p:nvSpPr>
          <p:cNvPr id="7" name="Rectangle 21"/>
          <p:cNvSpPr>
            <a:spLocks noGrp="1" noChangeArrowheads="1"/>
          </p:cNvSpPr>
          <p:nvPr>
            <p:ph type="sldNum" sz="quarter" idx="12"/>
          </p:nvPr>
        </p:nvSpPr>
        <p:spPr>
          <a:ln/>
        </p:spPr>
        <p:txBody>
          <a:bodyPr/>
          <a:lstStyle>
            <a:lvl1pPr>
              <a:defRPr/>
            </a:lvl1pPr>
          </a:lstStyle>
          <a:p>
            <a:pPr>
              <a:defRPr/>
            </a:pPr>
            <a:fld id="{8AF35E26-7115-4A41-ABBB-88013432FD11}" type="slidenum">
              <a:rPr lang="ru-RU"/>
              <a:pPr>
                <a:defRPr/>
              </a:pPr>
              <a:t>‹#›</a:t>
            </a:fld>
            <a:endParaRPr lang="ru-RU"/>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uk-UA"/>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uk-UA"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9"/>
          <p:cNvSpPr>
            <a:spLocks noGrp="1" noChangeArrowheads="1"/>
          </p:cNvSpPr>
          <p:nvPr>
            <p:ph type="dt" sz="half" idx="10"/>
          </p:nvPr>
        </p:nvSpPr>
        <p:spPr>
          <a:ln/>
        </p:spPr>
        <p:txBody>
          <a:bodyPr/>
          <a:lstStyle>
            <a:lvl1pPr>
              <a:defRPr/>
            </a:lvl1pPr>
          </a:lstStyle>
          <a:p>
            <a:pPr>
              <a:defRPr/>
            </a:pPr>
            <a:endParaRPr lang="ru-RU"/>
          </a:p>
        </p:txBody>
      </p:sp>
      <p:sp>
        <p:nvSpPr>
          <p:cNvPr id="6" name="Rectangle 20"/>
          <p:cNvSpPr>
            <a:spLocks noGrp="1" noChangeArrowheads="1"/>
          </p:cNvSpPr>
          <p:nvPr>
            <p:ph type="ftr" sz="quarter" idx="11"/>
          </p:nvPr>
        </p:nvSpPr>
        <p:spPr>
          <a:ln/>
        </p:spPr>
        <p:txBody>
          <a:bodyPr/>
          <a:lstStyle>
            <a:lvl1pPr>
              <a:defRPr/>
            </a:lvl1pPr>
          </a:lstStyle>
          <a:p>
            <a:pPr>
              <a:defRPr/>
            </a:pPr>
            <a:endParaRPr lang="ru-RU"/>
          </a:p>
        </p:txBody>
      </p:sp>
      <p:sp>
        <p:nvSpPr>
          <p:cNvPr id="7" name="Rectangle 21"/>
          <p:cNvSpPr>
            <a:spLocks noGrp="1" noChangeArrowheads="1"/>
          </p:cNvSpPr>
          <p:nvPr>
            <p:ph type="sldNum" sz="quarter" idx="12"/>
          </p:nvPr>
        </p:nvSpPr>
        <p:spPr>
          <a:ln/>
        </p:spPr>
        <p:txBody>
          <a:bodyPr/>
          <a:lstStyle>
            <a:lvl1pPr>
              <a:defRPr/>
            </a:lvl1pPr>
          </a:lstStyle>
          <a:p>
            <a:pPr>
              <a:defRPr/>
            </a:pPr>
            <a:fld id="{E93E2104-9746-413B-A816-3135022CBE90}" type="slidenum">
              <a:rPr lang="ru-RU"/>
              <a:pPr>
                <a:defRPr/>
              </a:pPr>
              <a:t>‹#›</a:t>
            </a:fld>
            <a:endParaRPr lang="ru-RU"/>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Rectangle 19"/>
          <p:cNvSpPr>
            <a:spLocks noGrp="1" noChangeArrowheads="1"/>
          </p:cNvSpPr>
          <p:nvPr>
            <p:ph type="dt" sz="half" idx="10"/>
          </p:nvPr>
        </p:nvSpPr>
        <p:spPr>
          <a:ln/>
        </p:spPr>
        <p:txBody>
          <a:bodyPr/>
          <a:lstStyle>
            <a:lvl1pPr>
              <a:defRPr/>
            </a:lvl1pPr>
          </a:lstStyle>
          <a:p>
            <a:pPr>
              <a:defRPr/>
            </a:pPr>
            <a:endParaRPr lang="ru-RU"/>
          </a:p>
        </p:txBody>
      </p:sp>
      <p:sp>
        <p:nvSpPr>
          <p:cNvPr id="5" name="Rectangle 20"/>
          <p:cNvSpPr>
            <a:spLocks noGrp="1" noChangeArrowheads="1"/>
          </p:cNvSpPr>
          <p:nvPr>
            <p:ph type="ftr" sz="quarter" idx="11"/>
          </p:nvPr>
        </p:nvSpPr>
        <p:spPr>
          <a:ln/>
        </p:spPr>
        <p:txBody>
          <a:bodyPr/>
          <a:lstStyle>
            <a:lvl1pPr>
              <a:defRPr/>
            </a:lvl1pPr>
          </a:lstStyle>
          <a:p>
            <a:pPr>
              <a:defRPr/>
            </a:pPr>
            <a:endParaRPr lang="ru-RU"/>
          </a:p>
        </p:txBody>
      </p:sp>
      <p:sp>
        <p:nvSpPr>
          <p:cNvPr id="6" name="Rectangle 21"/>
          <p:cNvSpPr>
            <a:spLocks noGrp="1" noChangeArrowheads="1"/>
          </p:cNvSpPr>
          <p:nvPr>
            <p:ph type="sldNum" sz="quarter" idx="12"/>
          </p:nvPr>
        </p:nvSpPr>
        <p:spPr>
          <a:ln/>
        </p:spPr>
        <p:txBody>
          <a:bodyPr/>
          <a:lstStyle>
            <a:lvl1pPr>
              <a:defRPr/>
            </a:lvl1pPr>
          </a:lstStyle>
          <a:p>
            <a:pPr>
              <a:defRPr/>
            </a:pPr>
            <a:fld id="{7F4A5F20-8C02-40F3-958C-70A00E8730FB}" type="slidenum">
              <a:rPr lang="ru-RU"/>
              <a:pPr>
                <a:defRPr/>
              </a:pPr>
              <a:t>‹#›</a:t>
            </a:fld>
            <a:endParaRPr lang="ru-RU"/>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7813"/>
            <a:ext cx="2057400" cy="5853112"/>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457200" y="277813"/>
            <a:ext cx="6019800" cy="585311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Rectangle 19"/>
          <p:cNvSpPr>
            <a:spLocks noGrp="1" noChangeArrowheads="1"/>
          </p:cNvSpPr>
          <p:nvPr>
            <p:ph type="dt" sz="half" idx="10"/>
          </p:nvPr>
        </p:nvSpPr>
        <p:spPr>
          <a:ln/>
        </p:spPr>
        <p:txBody>
          <a:bodyPr/>
          <a:lstStyle>
            <a:lvl1pPr>
              <a:defRPr/>
            </a:lvl1pPr>
          </a:lstStyle>
          <a:p>
            <a:pPr>
              <a:defRPr/>
            </a:pPr>
            <a:endParaRPr lang="ru-RU"/>
          </a:p>
        </p:txBody>
      </p:sp>
      <p:sp>
        <p:nvSpPr>
          <p:cNvPr id="5" name="Rectangle 20"/>
          <p:cNvSpPr>
            <a:spLocks noGrp="1" noChangeArrowheads="1"/>
          </p:cNvSpPr>
          <p:nvPr>
            <p:ph type="ftr" sz="quarter" idx="11"/>
          </p:nvPr>
        </p:nvSpPr>
        <p:spPr>
          <a:ln/>
        </p:spPr>
        <p:txBody>
          <a:bodyPr/>
          <a:lstStyle>
            <a:lvl1pPr>
              <a:defRPr/>
            </a:lvl1pPr>
          </a:lstStyle>
          <a:p>
            <a:pPr>
              <a:defRPr/>
            </a:pPr>
            <a:endParaRPr lang="ru-RU"/>
          </a:p>
        </p:txBody>
      </p:sp>
      <p:sp>
        <p:nvSpPr>
          <p:cNvPr id="6" name="Rectangle 21"/>
          <p:cNvSpPr>
            <a:spLocks noGrp="1" noChangeArrowheads="1"/>
          </p:cNvSpPr>
          <p:nvPr>
            <p:ph type="sldNum" sz="quarter" idx="12"/>
          </p:nvPr>
        </p:nvSpPr>
        <p:spPr>
          <a:ln/>
        </p:spPr>
        <p:txBody>
          <a:bodyPr/>
          <a:lstStyle>
            <a:lvl1pPr>
              <a:defRPr/>
            </a:lvl1pPr>
          </a:lstStyle>
          <a:p>
            <a:pPr>
              <a:defRPr/>
            </a:pPr>
            <a:fld id="{2A132D13-E3A9-43FE-B093-905ED464AFDE}" type="slidenum">
              <a:rPr lang="ru-RU"/>
              <a:pPr>
                <a:defRPr/>
              </a:pPr>
              <a:t>‹#›</a:t>
            </a:fld>
            <a:endParaRPr lang="ru-RU"/>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AndTx" preserve="1">
  <p:cSld name="Заголовок, объект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7813"/>
            <a:ext cx="8229600" cy="1139825"/>
          </a:xfrm>
        </p:spPr>
        <p:txBody>
          <a:bodyPr/>
          <a:lstStyle/>
          <a:p>
            <a:r>
              <a:rPr lang="ru-RU" smtClean="0"/>
              <a:t>Образец заголовка</a:t>
            </a:r>
            <a:endParaRPr lang="uk-UA"/>
          </a:p>
        </p:txBody>
      </p:sp>
      <p:sp>
        <p:nvSpPr>
          <p:cNvPr id="3" name="Содержимое 2"/>
          <p:cNvSpPr>
            <a:spLocks noGrp="1"/>
          </p:cNvSpPr>
          <p:nvPr>
            <p:ph sz="half" idx="1"/>
          </p:nvPr>
        </p:nvSpPr>
        <p:spPr>
          <a:xfrm>
            <a:off x="457200" y="1600200"/>
            <a:ext cx="40386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648200" y="1600200"/>
            <a:ext cx="40386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Rectangle 19"/>
          <p:cNvSpPr>
            <a:spLocks noGrp="1" noChangeArrowheads="1"/>
          </p:cNvSpPr>
          <p:nvPr>
            <p:ph type="dt" sz="half" idx="10"/>
          </p:nvPr>
        </p:nvSpPr>
        <p:spPr>
          <a:ln/>
        </p:spPr>
        <p:txBody>
          <a:bodyPr/>
          <a:lstStyle>
            <a:lvl1pPr>
              <a:defRPr/>
            </a:lvl1pPr>
          </a:lstStyle>
          <a:p>
            <a:pPr>
              <a:defRPr/>
            </a:pPr>
            <a:endParaRPr lang="ru-RU"/>
          </a:p>
        </p:txBody>
      </p:sp>
      <p:sp>
        <p:nvSpPr>
          <p:cNvPr id="6" name="Rectangle 20"/>
          <p:cNvSpPr>
            <a:spLocks noGrp="1" noChangeArrowheads="1"/>
          </p:cNvSpPr>
          <p:nvPr>
            <p:ph type="ftr" sz="quarter" idx="11"/>
          </p:nvPr>
        </p:nvSpPr>
        <p:spPr>
          <a:ln/>
        </p:spPr>
        <p:txBody>
          <a:bodyPr/>
          <a:lstStyle>
            <a:lvl1pPr>
              <a:defRPr/>
            </a:lvl1pPr>
          </a:lstStyle>
          <a:p>
            <a:pPr>
              <a:defRPr/>
            </a:pPr>
            <a:endParaRPr lang="ru-RU"/>
          </a:p>
        </p:txBody>
      </p:sp>
      <p:sp>
        <p:nvSpPr>
          <p:cNvPr id="7" name="Rectangle 21"/>
          <p:cNvSpPr>
            <a:spLocks noGrp="1" noChangeArrowheads="1"/>
          </p:cNvSpPr>
          <p:nvPr>
            <p:ph type="sldNum" sz="quarter" idx="12"/>
          </p:nvPr>
        </p:nvSpPr>
        <p:spPr>
          <a:ln/>
        </p:spPr>
        <p:txBody>
          <a:bodyPr/>
          <a:lstStyle>
            <a:lvl1pPr>
              <a:defRPr/>
            </a:lvl1pPr>
          </a:lstStyle>
          <a:p>
            <a:pPr>
              <a:defRPr/>
            </a:pPr>
            <a:fld id="{48CA2C37-C7E0-496F-AD2F-936219797BB7}" type="slidenum">
              <a:rPr lang="ru-RU"/>
              <a:pPr>
                <a:defRPr/>
              </a:pPr>
              <a:t>‹#›</a:t>
            </a:fld>
            <a:endParaRPr lang="ru-RU"/>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389122" name="Rectangle 2"/>
          <p:cNvSpPr>
            <a:spLocks noGrp="1" noRot="1" noChangeArrowheads="1"/>
          </p:cNvSpPr>
          <p:nvPr>
            <p:ph type="ctrTitle"/>
          </p:nvPr>
        </p:nvSpPr>
        <p:spPr>
          <a:xfrm>
            <a:off x="685800" y="1981200"/>
            <a:ext cx="7772400" cy="1600200"/>
          </a:xfrm>
        </p:spPr>
        <p:txBody>
          <a:bodyPr/>
          <a:lstStyle>
            <a:lvl1pPr>
              <a:defRPr/>
            </a:lvl1pPr>
          </a:lstStyle>
          <a:p>
            <a:r>
              <a:rPr lang="ru-RU"/>
              <a:t>Образец заголовка</a:t>
            </a:r>
          </a:p>
        </p:txBody>
      </p:sp>
      <p:sp>
        <p:nvSpPr>
          <p:cNvPr id="389123" name="Rectangle 3"/>
          <p:cNvSpPr>
            <a:spLocks noGrp="1" noRot="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ru-RU"/>
              <a:t>Образец подзаголовка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953DFE1E-E105-4C1D-9CA7-97C00E8BDCF4}" type="slidenum">
              <a:rPr lang="ru-RU"/>
              <a:pPr>
                <a:defRPr/>
              </a:pPr>
              <a:t>‹#›</a:t>
            </a:fld>
            <a:endParaRPr lang="ru-RU"/>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C71158BB-5FE4-40C7-99A7-3A15B4857DEB}" type="slidenum">
              <a:rPr lang="ru-RU"/>
              <a:pPr>
                <a:defRPr/>
              </a:pPr>
              <a:t>‹#›</a:t>
            </a:fld>
            <a:endParaRPr lang="ru-RU"/>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uk-UA"/>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6D353149-D9A6-4D33-8AD5-2C17AA845F53}" type="slidenum">
              <a:rPr lang="ru-RU"/>
              <a:pPr>
                <a:defRPr/>
              </a:pPr>
              <a:t>‹#›</a:t>
            </a:fld>
            <a:endParaRPr lang="ru-RU"/>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Содержимое 2"/>
          <p:cNvSpPr>
            <a:spLocks noGrp="1"/>
          </p:cNvSpPr>
          <p:nvPr>
            <p:ph sz="half" idx="1"/>
          </p:nvPr>
        </p:nvSpPr>
        <p:spPr>
          <a:xfrm>
            <a:off x="301625" y="1676400"/>
            <a:ext cx="4194175" cy="44227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Содержимое 3"/>
          <p:cNvSpPr>
            <a:spLocks noGrp="1"/>
          </p:cNvSpPr>
          <p:nvPr>
            <p:ph sz="half" idx="2"/>
          </p:nvPr>
        </p:nvSpPr>
        <p:spPr>
          <a:xfrm>
            <a:off x="4648200" y="1676400"/>
            <a:ext cx="4194175" cy="44227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6FEBAB98-5D80-431E-933F-5B483D2F4108}"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Содержимое 2"/>
          <p:cNvSpPr>
            <a:spLocks noGrp="1"/>
          </p:cNvSpPr>
          <p:nvPr>
            <p:ph sz="half" idx="1"/>
          </p:nvPr>
        </p:nvSpPr>
        <p:spPr>
          <a:xfrm>
            <a:off x="457200" y="19050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Содержимое 3"/>
          <p:cNvSpPr>
            <a:spLocks noGrp="1"/>
          </p:cNvSpPr>
          <p:nvPr>
            <p:ph sz="half" idx="2"/>
          </p:nvPr>
        </p:nvSpPr>
        <p:spPr>
          <a:xfrm>
            <a:off x="4648200" y="19050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3E1C4E4E-B74C-4AE4-9F6F-E0D6F06055BA}" type="slidenum">
              <a:rPr lang="ru-RU"/>
              <a:pPr>
                <a:defRPr/>
              </a:pPr>
              <a:t>‹#›</a:t>
            </a:fld>
            <a:endParaRPr lang="ru-RU"/>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uk-UA"/>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Rectangle 4"/>
          <p:cNvSpPr>
            <a:spLocks noGrp="1" noChangeArrowheads="1"/>
          </p:cNvSpPr>
          <p:nvPr>
            <p:ph type="dt" sz="half" idx="10"/>
          </p:nvPr>
        </p:nvSpPr>
        <p:spPr>
          <a:ln/>
        </p:spPr>
        <p:txBody>
          <a:bodyPr/>
          <a:lstStyle>
            <a:lvl1pPr>
              <a:defRPr/>
            </a:lvl1pPr>
          </a:lstStyle>
          <a:p>
            <a:pPr>
              <a:defRPr/>
            </a:pPr>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pPr>
              <a:defRPr/>
            </a:pPr>
            <a:fld id="{44857425-C54B-4121-8C2B-1692371B2145}" type="slidenum">
              <a:rPr lang="ru-RU"/>
              <a:pPr>
                <a:defRPr/>
              </a:pPr>
              <a:t>‹#›</a:t>
            </a:fld>
            <a:endParaRPr lang="ru-RU"/>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BC662302-1064-4096-917C-EEF0F2E1AF0D}" type="slidenum">
              <a:rPr lang="ru-RU"/>
              <a:pPr>
                <a:defRPr/>
              </a:pPr>
              <a:t>‹#›</a:t>
            </a:fld>
            <a:endParaRPr lang="ru-RU"/>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pPr>
              <a:defRPr/>
            </a:pPr>
            <a:fld id="{4F47E195-85B8-4134-A6E7-907B03223B06}" type="slidenum">
              <a:rPr lang="ru-RU"/>
              <a:pPr>
                <a:defRPr/>
              </a:pPr>
              <a:t>‹#›</a:t>
            </a:fld>
            <a:endParaRPr lang="ru-RU"/>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uk-UA"/>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40485320-7E8B-4C0E-9CEE-85AB348E8890}" type="slidenum">
              <a:rPr lang="ru-RU"/>
              <a:pPr>
                <a:defRPr/>
              </a:pPr>
              <a:t>‹#›</a:t>
            </a:fld>
            <a:endParaRPr lang="ru-RU"/>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uk-UA"/>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uk-UA"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8BA4A247-0B90-4821-A04D-AB5561AEA1B7}" type="slidenum">
              <a:rPr lang="ru-RU"/>
              <a:pPr>
                <a:defRPr/>
              </a:pPr>
              <a:t>‹#›</a:t>
            </a:fld>
            <a:endParaRPr lang="ru-RU"/>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CFE5A334-AA9C-441F-9C84-17DB7EE02DEE}" type="slidenum">
              <a:rPr lang="ru-RU"/>
              <a:pPr>
                <a:defRPr/>
              </a:pPr>
              <a:t>‹#›</a:t>
            </a:fld>
            <a:endParaRPr lang="ru-RU"/>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07188" y="228600"/>
            <a:ext cx="2135187" cy="5870575"/>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301625" y="228600"/>
            <a:ext cx="6253163" cy="587057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EE4CE31B-F610-43CE-B69F-71466ED6AA61}" type="slidenum">
              <a:rPr lang="ru-RU"/>
              <a:pPr>
                <a:defRPr/>
              </a:pPr>
              <a:t>‹#›</a:t>
            </a:fld>
            <a:endParaRPr lang="ru-RU"/>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AndTx" preserve="1">
  <p:cSld name="Заголовок, объект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625" y="228600"/>
            <a:ext cx="8510588" cy="1325563"/>
          </a:xfrm>
        </p:spPr>
        <p:txBody>
          <a:bodyPr/>
          <a:lstStyle/>
          <a:p>
            <a:r>
              <a:rPr lang="ru-RU" smtClean="0"/>
              <a:t>Образец заголовка</a:t>
            </a:r>
            <a:endParaRPr lang="uk-UA"/>
          </a:p>
        </p:txBody>
      </p:sp>
      <p:sp>
        <p:nvSpPr>
          <p:cNvPr id="3" name="Содержимое 2"/>
          <p:cNvSpPr>
            <a:spLocks noGrp="1"/>
          </p:cNvSpPr>
          <p:nvPr>
            <p:ph sz="half" idx="1"/>
          </p:nvPr>
        </p:nvSpPr>
        <p:spPr>
          <a:xfrm>
            <a:off x="301625" y="1676400"/>
            <a:ext cx="4194175" cy="44227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648200" y="1676400"/>
            <a:ext cx="4194175" cy="44227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659B4842-87FB-49F1-AE21-AC26DF967BCC}" type="slidenum">
              <a:rPr lang="ru-RU"/>
              <a:pPr>
                <a:defRPr/>
              </a:pPr>
              <a:t>‹#›</a:t>
            </a:fld>
            <a:endParaRPr lang="ru-RU"/>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bl" preserve="1">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625" y="228600"/>
            <a:ext cx="8510588" cy="1325563"/>
          </a:xfrm>
        </p:spPr>
        <p:txBody>
          <a:bodyPr/>
          <a:lstStyle/>
          <a:p>
            <a:r>
              <a:rPr lang="ru-RU" smtClean="0"/>
              <a:t>Образец заголовка</a:t>
            </a:r>
            <a:endParaRPr lang="uk-UA"/>
          </a:p>
        </p:txBody>
      </p:sp>
      <p:sp>
        <p:nvSpPr>
          <p:cNvPr id="3" name="Таблица 2"/>
          <p:cNvSpPr>
            <a:spLocks noGrp="1"/>
          </p:cNvSpPr>
          <p:nvPr>
            <p:ph type="tbl" idx="1"/>
          </p:nvPr>
        </p:nvSpPr>
        <p:spPr>
          <a:xfrm>
            <a:off x="301625" y="1676400"/>
            <a:ext cx="8540750" cy="4422775"/>
          </a:xfrm>
        </p:spPr>
        <p:txBody>
          <a:bodyPr/>
          <a:lstStyle/>
          <a:p>
            <a:pPr lvl="0"/>
            <a:endParaRPr lang="uk-UA"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DF0421AC-FDBC-4669-9754-7EE514C430C1}" type="slidenum">
              <a:rPr lang="ru-RU"/>
              <a:pPr>
                <a:defRPr/>
              </a:pPr>
              <a:t>‹#›</a:t>
            </a:fld>
            <a:endParaRPr lang="ru-RU"/>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 name="Group 2"/>
          <p:cNvGrpSpPr>
            <a:grpSpLocks/>
          </p:cNvGrpSpPr>
          <p:nvPr/>
        </p:nvGrpSpPr>
        <p:grpSpPr bwMode="auto">
          <a:xfrm>
            <a:off x="-6350" y="20638"/>
            <a:ext cx="9144000" cy="6858000"/>
            <a:chOff x="0" y="0"/>
            <a:chExt cx="5760" cy="4320"/>
          </a:xfrm>
        </p:grpSpPr>
        <p:sp>
          <p:nvSpPr>
            <p:cNvPr id="5" name="Freeform 3"/>
            <p:cNvSpPr>
              <a:spLocks/>
            </p:cNvSpPr>
            <p:nvPr/>
          </p:nvSpPr>
          <p:spPr bwMode="hidden">
            <a:xfrm>
              <a:off x="0" y="3072"/>
              <a:ext cx="5760" cy="1248"/>
            </a:xfrm>
            <a:custGeom>
              <a:avLst/>
              <a:gdLst/>
              <a:ahLst/>
              <a:cxnLst>
                <a:cxn ang="0">
                  <a:pos x="6027" y="2296"/>
                </a:cxn>
                <a:cxn ang="0">
                  <a:pos x="0" y="2296"/>
                </a:cxn>
                <a:cxn ang="0">
                  <a:pos x="0" y="0"/>
                </a:cxn>
                <a:cxn ang="0">
                  <a:pos x="6027" y="0"/>
                </a:cxn>
                <a:cxn ang="0">
                  <a:pos x="6027" y="2296"/>
                </a:cxn>
                <a:cxn ang="0">
                  <a:pos x="6027" y="2296"/>
                </a:cxn>
              </a:cxnLst>
              <a:rect l="0" t="0" r="r" b="b"/>
              <a:pathLst>
                <a:path w="6027" h="2296">
                  <a:moveTo>
                    <a:pt x="6027" y="2296"/>
                  </a:moveTo>
                  <a:lnTo>
                    <a:pt x="0" y="2296"/>
                  </a:lnTo>
                  <a:lnTo>
                    <a:pt x="0" y="0"/>
                  </a:lnTo>
                  <a:lnTo>
                    <a:pt x="6027" y="0"/>
                  </a:lnTo>
                  <a:lnTo>
                    <a:pt x="6027" y="2296"/>
                  </a:lnTo>
                  <a:lnTo>
                    <a:pt x="6027" y="2296"/>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uk-UA"/>
            </a:p>
          </p:txBody>
        </p:sp>
        <p:sp>
          <p:nvSpPr>
            <p:cNvPr id="6" name="Freeform 4"/>
            <p:cNvSpPr>
              <a:spLocks/>
            </p:cNvSpPr>
            <p:nvPr/>
          </p:nvSpPr>
          <p:spPr bwMode="hidden">
            <a:xfrm>
              <a:off x="0" y="0"/>
              <a:ext cx="5760" cy="3072"/>
            </a:xfrm>
            <a:custGeom>
              <a:avLst/>
              <a:gdLst/>
              <a:ahLst/>
              <a:cxnLst>
                <a:cxn ang="0">
                  <a:pos x="6027" y="2296"/>
                </a:cxn>
                <a:cxn ang="0">
                  <a:pos x="0" y="2296"/>
                </a:cxn>
                <a:cxn ang="0">
                  <a:pos x="0" y="0"/>
                </a:cxn>
                <a:cxn ang="0">
                  <a:pos x="6027" y="0"/>
                </a:cxn>
                <a:cxn ang="0">
                  <a:pos x="6027" y="2296"/>
                </a:cxn>
                <a:cxn ang="0">
                  <a:pos x="6027" y="2296"/>
                </a:cxn>
              </a:cxnLst>
              <a:rect l="0" t="0" r="r" b="b"/>
              <a:pathLst>
                <a:path w="6027" h="2296">
                  <a:moveTo>
                    <a:pt x="6027" y="2296"/>
                  </a:moveTo>
                  <a:lnTo>
                    <a:pt x="0" y="2296"/>
                  </a:lnTo>
                  <a:lnTo>
                    <a:pt x="0" y="0"/>
                  </a:lnTo>
                  <a:lnTo>
                    <a:pt x="6027" y="0"/>
                  </a:lnTo>
                  <a:lnTo>
                    <a:pt x="6027" y="2296"/>
                  </a:lnTo>
                  <a:lnTo>
                    <a:pt x="6027" y="2296"/>
                  </a:lnTo>
                  <a:close/>
                </a:path>
              </a:pathLst>
            </a:custGeom>
            <a:gradFill rotWithShape="0">
              <a:gsLst>
                <a:gs pos="0">
                  <a:schemeClr val="bg1">
                    <a:gamma/>
                    <a:shade val="46275"/>
                    <a:invGamma/>
                  </a:schemeClr>
                </a:gs>
                <a:gs pos="100000">
                  <a:schemeClr val="bg1"/>
                </a:gs>
              </a:gsLst>
              <a:lin ang="5400000" scaled="1"/>
            </a:gradFill>
            <a:ln w="9525">
              <a:noFill/>
              <a:round/>
              <a:headEnd/>
              <a:tailEnd/>
            </a:ln>
          </p:spPr>
          <p:txBody>
            <a:bodyPr/>
            <a:lstStyle/>
            <a:p>
              <a:pPr>
                <a:defRPr/>
              </a:pPr>
              <a:endParaRPr lang="uk-UA"/>
            </a:p>
          </p:txBody>
        </p:sp>
      </p:grpSp>
      <p:sp>
        <p:nvSpPr>
          <p:cNvPr id="7" name="Freeform 5"/>
          <p:cNvSpPr>
            <a:spLocks/>
          </p:cNvSpPr>
          <p:nvPr/>
        </p:nvSpPr>
        <p:spPr bwMode="hidden">
          <a:xfrm>
            <a:off x="6242050" y="6269038"/>
            <a:ext cx="2895600" cy="609600"/>
          </a:xfrm>
          <a:custGeom>
            <a:avLst/>
            <a:gdLst/>
            <a:ahLst/>
            <a:cxnLst>
              <a:cxn ang="0">
                <a:pos x="5748" y="246"/>
              </a:cxn>
              <a:cxn ang="0">
                <a:pos x="0" y="246"/>
              </a:cxn>
              <a:cxn ang="0">
                <a:pos x="0" y="0"/>
              </a:cxn>
              <a:cxn ang="0">
                <a:pos x="5748" y="0"/>
              </a:cxn>
              <a:cxn ang="0">
                <a:pos x="5748" y="246"/>
              </a:cxn>
              <a:cxn ang="0">
                <a:pos x="5748" y="246"/>
              </a:cxn>
            </a:cxnLst>
            <a:rect l="0" t="0" r="r" b="b"/>
            <a:pathLst>
              <a:path w="5748" h="246">
                <a:moveTo>
                  <a:pt x="5748" y="246"/>
                </a:moveTo>
                <a:lnTo>
                  <a:pt x="0" y="246"/>
                </a:lnTo>
                <a:lnTo>
                  <a:pt x="0" y="0"/>
                </a:lnTo>
                <a:lnTo>
                  <a:pt x="5748" y="0"/>
                </a:lnTo>
                <a:lnTo>
                  <a:pt x="5748" y="246"/>
                </a:lnTo>
                <a:lnTo>
                  <a:pt x="5748" y="246"/>
                </a:lnTo>
                <a:close/>
              </a:path>
            </a:pathLst>
          </a:custGeom>
          <a:gradFill rotWithShape="0">
            <a:gsLst>
              <a:gs pos="0">
                <a:schemeClr val="bg1"/>
              </a:gs>
              <a:gs pos="100000">
                <a:schemeClr val="hlink"/>
              </a:gs>
            </a:gsLst>
            <a:lin ang="18900000" scaled="1"/>
          </a:gradFill>
          <a:ln w="9525">
            <a:noFill/>
            <a:round/>
            <a:headEnd/>
            <a:tailEnd/>
          </a:ln>
        </p:spPr>
        <p:txBody>
          <a:bodyPr/>
          <a:lstStyle/>
          <a:p>
            <a:pPr>
              <a:defRPr/>
            </a:pPr>
            <a:endParaRPr lang="uk-UA"/>
          </a:p>
        </p:txBody>
      </p:sp>
      <p:grpSp>
        <p:nvGrpSpPr>
          <p:cNvPr id="8" name="Group 6"/>
          <p:cNvGrpSpPr>
            <a:grpSpLocks/>
          </p:cNvGrpSpPr>
          <p:nvPr/>
        </p:nvGrpSpPr>
        <p:grpSpPr bwMode="auto">
          <a:xfrm>
            <a:off x="-1588" y="6034088"/>
            <a:ext cx="7845426" cy="850900"/>
            <a:chOff x="0" y="3792"/>
            <a:chExt cx="4942" cy="536"/>
          </a:xfrm>
        </p:grpSpPr>
        <p:sp>
          <p:nvSpPr>
            <p:cNvPr id="9" name="Freeform 7"/>
            <p:cNvSpPr>
              <a:spLocks/>
            </p:cNvSpPr>
            <p:nvPr userDrawn="1"/>
          </p:nvSpPr>
          <p:spPr bwMode="ltGray">
            <a:xfrm>
              <a:off x="1488" y="3792"/>
              <a:ext cx="3240" cy="536"/>
            </a:xfrm>
            <a:custGeom>
              <a:avLst/>
              <a:gdLst/>
              <a:ahLst/>
              <a:cxnLst>
                <a:cxn ang="0">
                  <a:pos x="3132" y="469"/>
                </a:cxn>
                <a:cxn ang="0">
                  <a:pos x="2995" y="395"/>
                </a:cxn>
                <a:cxn ang="0">
                  <a:pos x="2911" y="375"/>
                </a:cxn>
                <a:cxn ang="0">
                  <a:pos x="2678" y="228"/>
                </a:cxn>
                <a:cxn ang="0">
                  <a:pos x="2553" y="74"/>
                </a:cxn>
                <a:cxn ang="0">
                  <a:pos x="2457" y="7"/>
                </a:cxn>
                <a:cxn ang="0">
                  <a:pos x="2403" y="47"/>
                </a:cxn>
                <a:cxn ang="0">
                  <a:pos x="2289" y="74"/>
                </a:cxn>
                <a:cxn ang="0">
                  <a:pos x="2134" y="74"/>
                </a:cxn>
                <a:cxn ang="0">
                  <a:pos x="2044" y="128"/>
                </a:cxn>
                <a:cxn ang="0">
                  <a:pos x="1775" y="222"/>
                </a:cxn>
                <a:cxn ang="0">
                  <a:pos x="1602" y="181"/>
                </a:cxn>
                <a:cxn ang="0">
                  <a:pos x="1560" y="101"/>
                </a:cxn>
                <a:cxn ang="0">
                  <a:pos x="1542" y="87"/>
                </a:cxn>
                <a:cxn ang="0">
                  <a:pos x="1446" y="60"/>
                </a:cxn>
                <a:cxn ang="0">
                  <a:pos x="1375" y="74"/>
                </a:cxn>
                <a:cxn ang="0">
                  <a:pos x="1309" y="87"/>
                </a:cxn>
                <a:cxn ang="0">
                  <a:pos x="1243" y="13"/>
                </a:cxn>
                <a:cxn ang="0">
                  <a:pos x="1225" y="0"/>
                </a:cxn>
                <a:cxn ang="0">
                  <a:pos x="1189" y="0"/>
                </a:cxn>
                <a:cxn ang="0">
                  <a:pos x="1106" y="34"/>
                </a:cxn>
                <a:cxn ang="0">
                  <a:pos x="1106" y="34"/>
                </a:cxn>
                <a:cxn ang="0">
                  <a:pos x="1094" y="40"/>
                </a:cxn>
                <a:cxn ang="0">
                  <a:pos x="1070" y="54"/>
                </a:cxn>
                <a:cxn ang="0">
                  <a:pos x="1034" y="74"/>
                </a:cxn>
                <a:cxn ang="0">
                  <a:pos x="1004" y="74"/>
                </a:cxn>
                <a:cxn ang="0">
                  <a:pos x="986" y="74"/>
                </a:cxn>
                <a:cxn ang="0">
                  <a:pos x="956" y="81"/>
                </a:cxn>
                <a:cxn ang="0">
                  <a:pos x="920" y="94"/>
                </a:cxn>
                <a:cxn ang="0">
                  <a:pos x="884" y="107"/>
                </a:cxn>
                <a:cxn ang="0">
                  <a:pos x="843" y="128"/>
                </a:cxn>
                <a:cxn ang="0">
                  <a:pos x="813" y="141"/>
                </a:cxn>
                <a:cxn ang="0">
                  <a:pos x="789" y="148"/>
                </a:cxn>
                <a:cxn ang="0">
                  <a:pos x="783" y="154"/>
                </a:cxn>
                <a:cxn ang="0">
                  <a:pos x="556" y="228"/>
                </a:cxn>
                <a:cxn ang="0">
                  <a:pos x="394" y="294"/>
                </a:cxn>
                <a:cxn ang="0">
                  <a:pos x="107" y="462"/>
                </a:cxn>
                <a:cxn ang="0">
                  <a:pos x="0" y="536"/>
                </a:cxn>
                <a:cxn ang="0">
                  <a:pos x="3240" y="536"/>
                </a:cxn>
                <a:cxn ang="0">
                  <a:pos x="3132" y="469"/>
                </a:cxn>
                <a:cxn ang="0">
                  <a:pos x="3132" y="469"/>
                </a:cxn>
              </a:cxnLst>
              <a:rect l="0" t="0" r="r" b="b"/>
              <a:pathLst>
                <a:path w="3240" h="536">
                  <a:moveTo>
                    <a:pt x="3132" y="469"/>
                  </a:moveTo>
                  <a:lnTo>
                    <a:pt x="2995" y="395"/>
                  </a:lnTo>
                  <a:lnTo>
                    <a:pt x="2911" y="375"/>
                  </a:lnTo>
                  <a:lnTo>
                    <a:pt x="2678" y="228"/>
                  </a:lnTo>
                  <a:lnTo>
                    <a:pt x="2553" y="74"/>
                  </a:lnTo>
                  <a:lnTo>
                    <a:pt x="2457" y="7"/>
                  </a:lnTo>
                  <a:lnTo>
                    <a:pt x="2403" y="47"/>
                  </a:lnTo>
                  <a:lnTo>
                    <a:pt x="2289" y="74"/>
                  </a:lnTo>
                  <a:lnTo>
                    <a:pt x="2134" y="74"/>
                  </a:lnTo>
                  <a:lnTo>
                    <a:pt x="2044" y="128"/>
                  </a:lnTo>
                  <a:lnTo>
                    <a:pt x="1775" y="222"/>
                  </a:lnTo>
                  <a:lnTo>
                    <a:pt x="1602" y="181"/>
                  </a:lnTo>
                  <a:lnTo>
                    <a:pt x="1560" y="101"/>
                  </a:lnTo>
                  <a:lnTo>
                    <a:pt x="1542" y="87"/>
                  </a:lnTo>
                  <a:lnTo>
                    <a:pt x="1446" y="60"/>
                  </a:lnTo>
                  <a:lnTo>
                    <a:pt x="1375" y="74"/>
                  </a:lnTo>
                  <a:lnTo>
                    <a:pt x="1309" y="87"/>
                  </a:lnTo>
                  <a:lnTo>
                    <a:pt x="1243" y="13"/>
                  </a:lnTo>
                  <a:lnTo>
                    <a:pt x="1225" y="0"/>
                  </a:lnTo>
                  <a:lnTo>
                    <a:pt x="1189" y="0"/>
                  </a:lnTo>
                  <a:lnTo>
                    <a:pt x="1106" y="34"/>
                  </a:lnTo>
                  <a:lnTo>
                    <a:pt x="1106" y="34"/>
                  </a:lnTo>
                  <a:lnTo>
                    <a:pt x="1094" y="40"/>
                  </a:lnTo>
                  <a:lnTo>
                    <a:pt x="1070" y="54"/>
                  </a:lnTo>
                  <a:lnTo>
                    <a:pt x="1034" y="74"/>
                  </a:lnTo>
                  <a:lnTo>
                    <a:pt x="1004" y="74"/>
                  </a:lnTo>
                  <a:lnTo>
                    <a:pt x="986" y="74"/>
                  </a:lnTo>
                  <a:lnTo>
                    <a:pt x="956" y="81"/>
                  </a:lnTo>
                  <a:lnTo>
                    <a:pt x="920" y="94"/>
                  </a:lnTo>
                  <a:lnTo>
                    <a:pt x="884" y="107"/>
                  </a:lnTo>
                  <a:lnTo>
                    <a:pt x="843" y="128"/>
                  </a:lnTo>
                  <a:lnTo>
                    <a:pt x="813" y="141"/>
                  </a:lnTo>
                  <a:lnTo>
                    <a:pt x="789" y="148"/>
                  </a:lnTo>
                  <a:lnTo>
                    <a:pt x="783" y="154"/>
                  </a:lnTo>
                  <a:lnTo>
                    <a:pt x="556" y="228"/>
                  </a:lnTo>
                  <a:lnTo>
                    <a:pt x="394" y="294"/>
                  </a:lnTo>
                  <a:lnTo>
                    <a:pt x="107" y="462"/>
                  </a:lnTo>
                  <a:lnTo>
                    <a:pt x="0" y="536"/>
                  </a:lnTo>
                  <a:lnTo>
                    <a:pt x="3240" y="536"/>
                  </a:lnTo>
                  <a:lnTo>
                    <a:pt x="3132" y="469"/>
                  </a:lnTo>
                  <a:lnTo>
                    <a:pt x="3132" y="469"/>
                  </a:lnTo>
                  <a:close/>
                </a:path>
              </a:pathLst>
            </a:custGeom>
            <a:gradFill rotWithShape="0">
              <a:gsLst>
                <a:gs pos="0">
                  <a:schemeClr val="bg2">
                    <a:gamma/>
                    <a:tint val="66667"/>
                    <a:invGamma/>
                  </a:schemeClr>
                </a:gs>
                <a:gs pos="100000">
                  <a:schemeClr val="bg2"/>
                </a:gs>
              </a:gsLst>
              <a:lin ang="5400000" scaled="1"/>
            </a:gradFill>
            <a:ln w="9525">
              <a:noFill/>
              <a:round/>
              <a:headEnd/>
              <a:tailEnd/>
            </a:ln>
          </p:spPr>
          <p:txBody>
            <a:bodyPr/>
            <a:lstStyle/>
            <a:p>
              <a:pPr>
                <a:defRPr/>
              </a:pPr>
              <a:endParaRPr lang="uk-UA"/>
            </a:p>
          </p:txBody>
        </p:sp>
        <p:grpSp>
          <p:nvGrpSpPr>
            <p:cNvPr id="10" name="Group 8"/>
            <p:cNvGrpSpPr>
              <a:grpSpLocks/>
            </p:cNvGrpSpPr>
            <p:nvPr userDrawn="1"/>
          </p:nvGrpSpPr>
          <p:grpSpPr bwMode="auto">
            <a:xfrm>
              <a:off x="2486" y="3792"/>
              <a:ext cx="2456" cy="536"/>
              <a:chOff x="2486" y="3792"/>
              <a:chExt cx="2456" cy="536"/>
            </a:xfrm>
          </p:grpSpPr>
          <p:sp>
            <p:nvSpPr>
              <p:cNvPr id="12" name="Freeform 9"/>
              <p:cNvSpPr>
                <a:spLocks/>
              </p:cNvSpPr>
              <p:nvPr userDrawn="1"/>
            </p:nvSpPr>
            <p:spPr bwMode="ltGray">
              <a:xfrm>
                <a:off x="3948" y="3799"/>
                <a:ext cx="994" cy="529"/>
              </a:xfrm>
              <a:custGeom>
                <a:avLst/>
                <a:gdLst/>
                <a:ahLst/>
                <a:cxnLst>
                  <a:cxn ang="0">
                    <a:pos x="636" y="373"/>
                  </a:cxn>
                  <a:cxn ang="0">
                    <a:pos x="495" y="370"/>
                  </a:cxn>
                  <a:cxn ang="0">
                    <a:pos x="280" y="249"/>
                  </a:cxn>
                  <a:cxn ang="0">
                    <a:pos x="127" y="66"/>
                  </a:cxn>
                  <a:cxn ang="0">
                    <a:pos x="0" y="0"/>
                  </a:cxn>
                  <a:cxn ang="0">
                    <a:pos x="22" y="26"/>
                  </a:cxn>
                  <a:cxn ang="0">
                    <a:pos x="0" y="65"/>
                  </a:cxn>
                  <a:cxn ang="0">
                    <a:pos x="30" y="119"/>
                  </a:cxn>
                  <a:cxn ang="0">
                    <a:pos x="75" y="243"/>
                  </a:cxn>
                  <a:cxn ang="0">
                    <a:pos x="45" y="422"/>
                  </a:cxn>
                  <a:cxn ang="0">
                    <a:pos x="200" y="329"/>
                  </a:cxn>
                  <a:cxn ang="0">
                    <a:pos x="592" y="527"/>
                  </a:cxn>
                  <a:cxn ang="0">
                    <a:pos x="994" y="529"/>
                  </a:cxn>
                  <a:cxn ang="0">
                    <a:pos x="828" y="473"/>
                  </a:cxn>
                  <a:cxn ang="0">
                    <a:pos x="636" y="373"/>
                  </a:cxn>
                </a:cxnLst>
                <a:rect l="0" t="0" r="r" b="b"/>
                <a:pathLst>
                  <a:path w="994" h="529">
                    <a:moveTo>
                      <a:pt x="636" y="373"/>
                    </a:moveTo>
                    <a:lnTo>
                      <a:pt x="495" y="370"/>
                    </a:lnTo>
                    <a:lnTo>
                      <a:pt x="280" y="249"/>
                    </a:lnTo>
                    <a:lnTo>
                      <a:pt x="127" y="66"/>
                    </a:lnTo>
                    <a:lnTo>
                      <a:pt x="0" y="0"/>
                    </a:lnTo>
                    <a:lnTo>
                      <a:pt x="22" y="26"/>
                    </a:lnTo>
                    <a:lnTo>
                      <a:pt x="0" y="65"/>
                    </a:lnTo>
                    <a:lnTo>
                      <a:pt x="30" y="119"/>
                    </a:lnTo>
                    <a:lnTo>
                      <a:pt x="75" y="243"/>
                    </a:lnTo>
                    <a:lnTo>
                      <a:pt x="45" y="422"/>
                    </a:lnTo>
                    <a:lnTo>
                      <a:pt x="200" y="329"/>
                    </a:lnTo>
                    <a:lnTo>
                      <a:pt x="592" y="527"/>
                    </a:lnTo>
                    <a:lnTo>
                      <a:pt x="994" y="529"/>
                    </a:lnTo>
                    <a:lnTo>
                      <a:pt x="828" y="473"/>
                    </a:lnTo>
                    <a:lnTo>
                      <a:pt x="636" y="373"/>
                    </a:lnTo>
                    <a:close/>
                  </a:path>
                </a:pathLst>
              </a:custGeom>
              <a:solidFill>
                <a:schemeClr val="bg2"/>
              </a:solidFill>
              <a:ln w="9525">
                <a:noFill/>
                <a:round/>
                <a:headEnd/>
                <a:tailEnd/>
              </a:ln>
            </p:spPr>
            <p:txBody>
              <a:bodyPr/>
              <a:lstStyle/>
              <a:p>
                <a:pPr>
                  <a:defRPr/>
                </a:pPr>
                <a:endParaRPr lang="uk-UA"/>
              </a:p>
            </p:txBody>
          </p:sp>
          <p:sp>
            <p:nvSpPr>
              <p:cNvPr id="13" name="Freeform 10"/>
              <p:cNvSpPr>
                <a:spLocks/>
              </p:cNvSpPr>
              <p:nvPr userDrawn="1"/>
            </p:nvSpPr>
            <p:spPr bwMode="ltGray">
              <a:xfrm>
                <a:off x="2677" y="3792"/>
                <a:ext cx="186" cy="395"/>
              </a:xfrm>
              <a:custGeom>
                <a:avLst/>
                <a:gdLst/>
                <a:ahLst/>
                <a:cxnLst>
                  <a:cxn ang="0">
                    <a:pos x="36" y="0"/>
                  </a:cxn>
                  <a:cxn ang="0">
                    <a:pos x="54" y="18"/>
                  </a:cxn>
                  <a:cxn ang="0">
                    <a:pos x="24" y="30"/>
                  </a:cxn>
                  <a:cxn ang="0">
                    <a:pos x="18" y="66"/>
                  </a:cxn>
                  <a:cxn ang="0">
                    <a:pos x="42" y="114"/>
                  </a:cxn>
                  <a:cxn ang="0">
                    <a:pos x="48" y="162"/>
                  </a:cxn>
                  <a:cxn ang="0">
                    <a:pos x="0" y="353"/>
                  </a:cxn>
                  <a:cxn ang="0">
                    <a:pos x="54" y="233"/>
                  </a:cxn>
                  <a:cxn ang="0">
                    <a:pos x="84" y="216"/>
                  </a:cxn>
                  <a:cxn ang="0">
                    <a:pos x="126" y="126"/>
                  </a:cxn>
                  <a:cxn ang="0">
                    <a:pos x="144" y="120"/>
                  </a:cxn>
                  <a:cxn ang="0">
                    <a:pos x="144" y="90"/>
                  </a:cxn>
                  <a:cxn ang="0">
                    <a:pos x="186" y="66"/>
                  </a:cxn>
                  <a:cxn ang="0">
                    <a:pos x="162" y="60"/>
                  </a:cxn>
                  <a:cxn ang="0">
                    <a:pos x="36" y="0"/>
                  </a:cxn>
                  <a:cxn ang="0">
                    <a:pos x="36" y="0"/>
                  </a:cxn>
                </a:cxnLst>
                <a:rect l="0" t="0" r="r" b="b"/>
                <a:pathLst>
                  <a:path w="186" h="353">
                    <a:moveTo>
                      <a:pt x="36" y="0"/>
                    </a:moveTo>
                    <a:lnTo>
                      <a:pt x="54" y="18"/>
                    </a:lnTo>
                    <a:lnTo>
                      <a:pt x="24" y="30"/>
                    </a:lnTo>
                    <a:lnTo>
                      <a:pt x="18" y="66"/>
                    </a:lnTo>
                    <a:lnTo>
                      <a:pt x="42" y="114"/>
                    </a:lnTo>
                    <a:lnTo>
                      <a:pt x="48" y="162"/>
                    </a:lnTo>
                    <a:lnTo>
                      <a:pt x="0" y="353"/>
                    </a:lnTo>
                    <a:lnTo>
                      <a:pt x="54" y="233"/>
                    </a:lnTo>
                    <a:lnTo>
                      <a:pt x="84" y="216"/>
                    </a:lnTo>
                    <a:lnTo>
                      <a:pt x="126" y="126"/>
                    </a:lnTo>
                    <a:lnTo>
                      <a:pt x="144" y="120"/>
                    </a:lnTo>
                    <a:lnTo>
                      <a:pt x="144" y="90"/>
                    </a:lnTo>
                    <a:lnTo>
                      <a:pt x="186" y="66"/>
                    </a:lnTo>
                    <a:lnTo>
                      <a:pt x="162" y="60"/>
                    </a:lnTo>
                    <a:lnTo>
                      <a:pt x="36" y="0"/>
                    </a:lnTo>
                    <a:lnTo>
                      <a:pt x="36" y="0"/>
                    </a:lnTo>
                    <a:close/>
                  </a:path>
                </a:pathLst>
              </a:custGeom>
              <a:solidFill>
                <a:schemeClr val="bg2"/>
              </a:solidFill>
              <a:ln w="9525">
                <a:noFill/>
                <a:round/>
                <a:headEnd/>
                <a:tailEnd/>
              </a:ln>
            </p:spPr>
            <p:txBody>
              <a:bodyPr/>
              <a:lstStyle/>
              <a:p>
                <a:pPr>
                  <a:defRPr/>
                </a:pPr>
                <a:endParaRPr lang="uk-UA"/>
              </a:p>
            </p:txBody>
          </p:sp>
          <p:sp>
            <p:nvSpPr>
              <p:cNvPr id="14" name="Freeform 11"/>
              <p:cNvSpPr>
                <a:spLocks/>
              </p:cNvSpPr>
              <p:nvPr userDrawn="1"/>
            </p:nvSpPr>
            <p:spPr bwMode="ltGray">
              <a:xfrm>
                <a:off x="3030" y="3893"/>
                <a:ext cx="378" cy="271"/>
              </a:xfrm>
              <a:custGeom>
                <a:avLst/>
                <a:gdLst/>
                <a:ahLst/>
                <a:cxnLst>
                  <a:cxn ang="0">
                    <a:pos x="18" y="0"/>
                  </a:cxn>
                  <a:cxn ang="0">
                    <a:pos x="12" y="13"/>
                  </a:cxn>
                  <a:cxn ang="0">
                    <a:pos x="0" y="40"/>
                  </a:cxn>
                  <a:cxn ang="0">
                    <a:pos x="60" y="121"/>
                  </a:cxn>
                  <a:cxn ang="0">
                    <a:pos x="310" y="271"/>
                  </a:cxn>
                  <a:cxn ang="0">
                    <a:pos x="290" y="139"/>
                  </a:cxn>
                  <a:cxn ang="0">
                    <a:pos x="378" y="76"/>
                  </a:cxn>
                  <a:cxn ang="0">
                    <a:pos x="251" y="94"/>
                  </a:cxn>
                  <a:cxn ang="0">
                    <a:pos x="90" y="54"/>
                  </a:cxn>
                  <a:cxn ang="0">
                    <a:pos x="18" y="0"/>
                  </a:cxn>
                  <a:cxn ang="0">
                    <a:pos x="18" y="0"/>
                  </a:cxn>
                </a:cxnLst>
                <a:rect l="0" t="0" r="r" b="b"/>
                <a:pathLst>
                  <a:path w="378" h="271">
                    <a:moveTo>
                      <a:pt x="18" y="0"/>
                    </a:moveTo>
                    <a:lnTo>
                      <a:pt x="12" y="13"/>
                    </a:lnTo>
                    <a:lnTo>
                      <a:pt x="0" y="40"/>
                    </a:lnTo>
                    <a:lnTo>
                      <a:pt x="60" y="121"/>
                    </a:lnTo>
                    <a:lnTo>
                      <a:pt x="310" y="271"/>
                    </a:lnTo>
                    <a:lnTo>
                      <a:pt x="290" y="139"/>
                    </a:lnTo>
                    <a:lnTo>
                      <a:pt x="378" y="76"/>
                    </a:lnTo>
                    <a:lnTo>
                      <a:pt x="251" y="94"/>
                    </a:lnTo>
                    <a:lnTo>
                      <a:pt x="90" y="54"/>
                    </a:lnTo>
                    <a:lnTo>
                      <a:pt x="18" y="0"/>
                    </a:lnTo>
                    <a:lnTo>
                      <a:pt x="18" y="0"/>
                    </a:lnTo>
                    <a:close/>
                  </a:path>
                </a:pathLst>
              </a:custGeom>
              <a:solidFill>
                <a:schemeClr val="bg2"/>
              </a:solidFill>
              <a:ln w="9525">
                <a:noFill/>
                <a:round/>
                <a:headEnd/>
                <a:tailEnd/>
              </a:ln>
            </p:spPr>
            <p:txBody>
              <a:bodyPr/>
              <a:lstStyle/>
              <a:p>
                <a:pPr>
                  <a:defRPr/>
                </a:pPr>
                <a:endParaRPr lang="uk-UA"/>
              </a:p>
            </p:txBody>
          </p:sp>
          <p:sp>
            <p:nvSpPr>
              <p:cNvPr id="15" name="Freeform 12"/>
              <p:cNvSpPr>
                <a:spLocks/>
              </p:cNvSpPr>
              <p:nvPr userDrawn="1"/>
            </p:nvSpPr>
            <p:spPr bwMode="ltGray">
              <a:xfrm>
                <a:off x="3628" y="3866"/>
                <a:ext cx="155" cy="74"/>
              </a:xfrm>
              <a:custGeom>
                <a:avLst/>
                <a:gdLst/>
                <a:ahLst/>
                <a:cxnLst>
                  <a:cxn ang="0">
                    <a:pos x="114" y="0"/>
                  </a:cxn>
                  <a:cxn ang="0">
                    <a:pos x="0" y="0"/>
                  </a:cxn>
                  <a:cxn ang="0">
                    <a:pos x="0" y="0"/>
                  </a:cxn>
                  <a:cxn ang="0">
                    <a:pos x="6" y="6"/>
                  </a:cxn>
                  <a:cxn ang="0">
                    <a:pos x="6" y="18"/>
                  </a:cxn>
                  <a:cxn ang="0">
                    <a:pos x="0" y="24"/>
                  </a:cxn>
                  <a:cxn ang="0">
                    <a:pos x="78" y="60"/>
                  </a:cxn>
                  <a:cxn ang="0">
                    <a:pos x="96" y="42"/>
                  </a:cxn>
                  <a:cxn ang="0">
                    <a:pos x="155" y="66"/>
                  </a:cxn>
                  <a:cxn ang="0">
                    <a:pos x="126" y="24"/>
                  </a:cxn>
                  <a:cxn ang="0">
                    <a:pos x="149" y="0"/>
                  </a:cxn>
                  <a:cxn ang="0">
                    <a:pos x="114" y="0"/>
                  </a:cxn>
                  <a:cxn ang="0">
                    <a:pos x="114" y="0"/>
                  </a:cxn>
                </a:cxnLst>
                <a:rect l="0" t="0" r="r" b="b"/>
                <a:pathLst>
                  <a:path w="155" h="66">
                    <a:moveTo>
                      <a:pt x="114" y="0"/>
                    </a:moveTo>
                    <a:lnTo>
                      <a:pt x="0" y="0"/>
                    </a:lnTo>
                    <a:lnTo>
                      <a:pt x="0" y="0"/>
                    </a:lnTo>
                    <a:lnTo>
                      <a:pt x="6" y="6"/>
                    </a:lnTo>
                    <a:lnTo>
                      <a:pt x="6" y="18"/>
                    </a:lnTo>
                    <a:lnTo>
                      <a:pt x="0" y="24"/>
                    </a:lnTo>
                    <a:lnTo>
                      <a:pt x="78" y="60"/>
                    </a:lnTo>
                    <a:lnTo>
                      <a:pt x="96" y="42"/>
                    </a:lnTo>
                    <a:lnTo>
                      <a:pt x="155" y="66"/>
                    </a:lnTo>
                    <a:lnTo>
                      <a:pt x="126" y="24"/>
                    </a:lnTo>
                    <a:lnTo>
                      <a:pt x="149" y="0"/>
                    </a:lnTo>
                    <a:lnTo>
                      <a:pt x="114" y="0"/>
                    </a:lnTo>
                    <a:lnTo>
                      <a:pt x="114" y="0"/>
                    </a:lnTo>
                    <a:close/>
                  </a:path>
                </a:pathLst>
              </a:custGeom>
              <a:solidFill>
                <a:schemeClr val="bg2"/>
              </a:solidFill>
              <a:ln w="9525">
                <a:noFill/>
                <a:round/>
                <a:headEnd/>
                <a:tailEnd/>
              </a:ln>
            </p:spPr>
            <p:txBody>
              <a:bodyPr/>
              <a:lstStyle/>
              <a:p>
                <a:pPr>
                  <a:defRPr/>
                </a:pPr>
                <a:endParaRPr lang="uk-UA"/>
              </a:p>
            </p:txBody>
          </p:sp>
          <p:sp>
            <p:nvSpPr>
              <p:cNvPr id="16" name="Freeform 13"/>
              <p:cNvSpPr>
                <a:spLocks/>
              </p:cNvSpPr>
              <p:nvPr userDrawn="1"/>
            </p:nvSpPr>
            <p:spPr bwMode="ltGray">
              <a:xfrm>
                <a:off x="2486" y="3859"/>
                <a:ext cx="42" cy="81"/>
              </a:xfrm>
              <a:custGeom>
                <a:avLst/>
                <a:gdLst/>
                <a:ahLst/>
                <a:cxnLst>
                  <a:cxn ang="0">
                    <a:pos x="6" y="36"/>
                  </a:cxn>
                  <a:cxn ang="0">
                    <a:pos x="0" y="18"/>
                  </a:cxn>
                  <a:cxn ang="0">
                    <a:pos x="12" y="6"/>
                  </a:cxn>
                  <a:cxn ang="0">
                    <a:pos x="0" y="6"/>
                  </a:cxn>
                  <a:cxn ang="0">
                    <a:pos x="12" y="6"/>
                  </a:cxn>
                  <a:cxn ang="0">
                    <a:pos x="24" y="6"/>
                  </a:cxn>
                  <a:cxn ang="0">
                    <a:pos x="36" y="6"/>
                  </a:cxn>
                  <a:cxn ang="0">
                    <a:pos x="42" y="0"/>
                  </a:cxn>
                  <a:cxn ang="0">
                    <a:pos x="30" y="18"/>
                  </a:cxn>
                  <a:cxn ang="0">
                    <a:pos x="42" y="48"/>
                  </a:cxn>
                  <a:cxn ang="0">
                    <a:pos x="12" y="72"/>
                  </a:cxn>
                  <a:cxn ang="0">
                    <a:pos x="6" y="36"/>
                  </a:cxn>
                  <a:cxn ang="0">
                    <a:pos x="6" y="36"/>
                  </a:cxn>
                </a:cxnLst>
                <a:rect l="0" t="0" r="r" b="b"/>
                <a:pathLst>
                  <a:path w="42" h="72">
                    <a:moveTo>
                      <a:pt x="6" y="36"/>
                    </a:moveTo>
                    <a:lnTo>
                      <a:pt x="0" y="18"/>
                    </a:lnTo>
                    <a:lnTo>
                      <a:pt x="12" y="6"/>
                    </a:lnTo>
                    <a:lnTo>
                      <a:pt x="0" y="6"/>
                    </a:lnTo>
                    <a:lnTo>
                      <a:pt x="12" y="6"/>
                    </a:lnTo>
                    <a:lnTo>
                      <a:pt x="24" y="6"/>
                    </a:lnTo>
                    <a:lnTo>
                      <a:pt x="36" y="6"/>
                    </a:lnTo>
                    <a:lnTo>
                      <a:pt x="42" y="0"/>
                    </a:lnTo>
                    <a:lnTo>
                      <a:pt x="30" y="18"/>
                    </a:lnTo>
                    <a:lnTo>
                      <a:pt x="42" y="48"/>
                    </a:lnTo>
                    <a:lnTo>
                      <a:pt x="12" y="72"/>
                    </a:lnTo>
                    <a:lnTo>
                      <a:pt x="6" y="36"/>
                    </a:lnTo>
                    <a:lnTo>
                      <a:pt x="6" y="36"/>
                    </a:lnTo>
                    <a:close/>
                  </a:path>
                </a:pathLst>
              </a:custGeom>
              <a:solidFill>
                <a:schemeClr val="bg2"/>
              </a:solidFill>
              <a:ln w="9525">
                <a:noFill/>
                <a:round/>
                <a:headEnd/>
                <a:tailEnd/>
              </a:ln>
            </p:spPr>
            <p:txBody>
              <a:bodyPr/>
              <a:lstStyle/>
              <a:p>
                <a:pPr>
                  <a:defRPr/>
                </a:pPr>
                <a:endParaRPr lang="uk-UA"/>
              </a:p>
            </p:txBody>
          </p:sp>
        </p:grpSp>
        <p:sp>
          <p:nvSpPr>
            <p:cNvPr id="11" name="Freeform 14"/>
            <p:cNvSpPr>
              <a:spLocks/>
            </p:cNvSpPr>
            <p:nvPr userDrawn="1"/>
          </p:nvSpPr>
          <p:spPr bwMode="ltGray">
            <a:xfrm>
              <a:off x="0" y="3792"/>
              <a:ext cx="3976" cy="535"/>
            </a:xfrm>
            <a:custGeom>
              <a:avLst/>
              <a:gdLst/>
              <a:ahLst/>
              <a:cxnLst>
                <a:cxn ang="0">
                  <a:pos x="3976" y="527"/>
                </a:cxn>
                <a:cxn ang="0">
                  <a:pos x="3970" y="527"/>
                </a:cxn>
                <a:cxn ang="0">
                  <a:pos x="3844" y="509"/>
                </a:cxn>
                <a:cxn ang="0">
                  <a:pos x="2487" y="305"/>
                </a:cxn>
                <a:cxn ang="0">
                  <a:pos x="2039" y="36"/>
                </a:cxn>
                <a:cxn ang="0">
                  <a:pos x="1907" y="24"/>
                </a:cxn>
                <a:cxn ang="0">
                  <a:pos x="1883" y="54"/>
                </a:cxn>
                <a:cxn ang="0">
                  <a:pos x="1859" y="54"/>
                </a:cxn>
                <a:cxn ang="0">
                  <a:pos x="1830" y="30"/>
                </a:cxn>
                <a:cxn ang="0">
                  <a:pos x="1704" y="102"/>
                </a:cxn>
                <a:cxn ang="0">
                  <a:pos x="1608" y="126"/>
                </a:cxn>
                <a:cxn ang="0">
                  <a:pos x="1561" y="132"/>
                </a:cxn>
                <a:cxn ang="0">
                  <a:pos x="1495" y="102"/>
                </a:cxn>
                <a:cxn ang="0">
                  <a:pos x="1357" y="126"/>
                </a:cxn>
                <a:cxn ang="0">
                  <a:pos x="1285" y="24"/>
                </a:cxn>
                <a:cxn ang="0">
                  <a:pos x="1280" y="18"/>
                </a:cxn>
                <a:cxn ang="0">
                  <a:pos x="1262" y="12"/>
                </a:cxn>
                <a:cxn ang="0">
                  <a:pos x="1238" y="6"/>
                </a:cxn>
                <a:cxn ang="0">
                  <a:pos x="1220" y="0"/>
                </a:cxn>
                <a:cxn ang="0">
                  <a:pos x="1196" y="0"/>
                </a:cxn>
                <a:cxn ang="0">
                  <a:pos x="1166" y="0"/>
                </a:cxn>
                <a:cxn ang="0">
                  <a:pos x="1142" y="0"/>
                </a:cxn>
                <a:cxn ang="0">
                  <a:pos x="1136" y="0"/>
                </a:cxn>
                <a:cxn ang="0">
                  <a:pos x="1130" y="0"/>
                </a:cxn>
                <a:cxn ang="0">
                  <a:pos x="1124" y="6"/>
                </a:cxn>
                <a:cxn ang="0">
                  <a:pos x="1118" y="12"/>
                </a:cxn>
                <a:cxn ang="0">
                  <a:pos x="1100" y="18"/>
                </a:cxn>
                <a:cxn ang="0">
                  <a:pos x="1088" y="18"/>
                </a:cxn>
                <a:cxn ang="0">
                  <a:pos x="1070" y="24"/>
                </a:cxn>
                <a:cxn ang="0">
                  <a:pos x="1052" y="30"/>
                </a:cxn>
                <a:cxn ang="0">
                  <a:pos x="1034" y="36"/>
                </a:cxn>
                <a:cxn ang="0">
                  <a:pos x="1028" y="42"/>
                </a:cxn>
                <a:cxn ang="0">
                  <a:pos x="969" y="60"/>
                </a:cxn>
                <a:cxn ang="0">
                  <a:pos x="921" y="72"/>
                </a:cxn>
                <a:cxn ang="0">
                  <a:pos x="855" y="48"/>
                </a:cxn>
                <a:cxn ang="0">
                  <a:pos x="825" y="48"/>
                </a:cxn>
                <a:cxn ang="0">
                  <a:pos x="759" y="72"/>
                </a:cxn>
                <a:cxn ang="0">
                  <a:pos x="735" y="72"/>
                </a:cxn>
                <a:cxn ang="0">
                  <a:pos x="706" y="60"/>
                </a:cxn>
                <a:cxn ang="0">
                  <a:pos x="640" y="60"/>
                </a:cxn>
                <a:cxn ang="0">
                  <a:pos x="544" y="72"/>
                </a:cxn>
                <a:cxn ang="0">
                  <a:pos x="389" y="18"/>
                </a:cxn>
                <a:cxn ang="0">
                  <a:pos x="323" y="60"/>
                </a:cxn>
                <a:cxn ang="0">
                  <a:pos x="317" y="60"/>
                </a:cxn>
                <a:cxn ang="0">
                  <a:pos x="305" y="72"/>
                </a:cxn>
                <a:cxn ang="0">
                  <a:pos x="287" y="78"/>
                </a:cxn>
                <a:cxn ang="0">
                  <a:pos x="263" y="90"/>
                </a:cxn>
                <a:cxn ang="0">
                  <a:pos x="203" y="120"/>
                </a:cxn>
                <a:cxn ang="0">
                  <a:pos x="149" y="150"/>
                </a:cxn>
                <a:cxn ang="0">
                  <a:pos x="78" y="168"/>
                </a:cxn>
                <a:cxn ang="0">
                  <a:pos x="0" y="180"/>
                </a:cxn>
                <a:cxn ang="0">
                  <a:pos x="0" y="527"/>
                </a:cxn>
                <a:cxn ang="0">
                  <a:pos x="1010" y="527"/>
                </a:cxn>
                <a:cxn ang="0">
                  <a:pos x="3725" y="527"/>
                </a:cxn>
                <a:cxn ang="0">
                  <a:pos x="3976" y="527"/>
                </a:cxn>
                <a:cxn ang="0">
                  <a:pos x="3976" y="527"/>
                </a:cxn>
              </a:cxnLst>
              <a:rect l="0" t="0" r="r" b="b"/>
              <a:pathLst>
                <a:path w="3976" h="527">
                  <a:moveTo>
                    <a:pt x="3976" y="527"/>
                  </a:moveTo>
                  <a:lnTo>
                    <a:pt x="3970" y="527"/>
                  </a:lnTo>
                  <a:lnTo>
                    <a:pt x="3844" y="509"/>
                  </a:lnTo>
                  <a:lnTo>
                    <a:pt x="2487" y="305"/>
                  </a:lnTo>
                  <a:lnTo>
                    <a:pt x="2039" y="36"/>
                  </a:lnTo>
                  <a:lnTo>
                    <a:pt x="1907" y="24"/>
                  </a:lnTo>
                  <a:lnTo>
                    <a:pt x="1883" y="54"/>
                  </a:lnTo>
                  <a:lnTo>
                    <a:pt x="1859" y="54"/>
                  </a:lnTo>
                  <a:lnTo>
                    <a:pt x="1830" y="30"/>
                  </a:lnTo>
                  <a:lnTo>
                    <a:pt x="1704" y="102"/>
                  </a:lnTo>
                  <a:lnTo>
                    <a:pt x="1608" y="126"/>
                  </a:lnTo>
                  <a:lnTo>
                    <a:pt x="1561" y="132"/>
                  </a:lnTo>
                  <a:lnTo>
                    <a:pt x="1495" y="102"/>
                  </a:lnTo>
                  <a:lnTo>
                    <a:pt x="1357" y="126"/>
                  </a:lnTo>
                  <a:lnTo>
                    <a:pt x="1285" y="24"/>
                  </a:lnTo>
                  <a:lnTo>
                    <a:pt x="1280" y="18"/>
                  </a:lnTo>
                  <a:lnTo>
                    <a:pt x="1262" y="12"/>
                  </a:lnTo>
                  <a:lnTo>
                    <a:pt x="1238" y="6"/>
                  </a:lnTo>
                  <a:lnTo>
                    <a:pt x="1220" y="0"/>
                  </a:lnTo>
                  <a:lnTo>
                    <a:pt x="1196" y="0"/>
                  </a:lnTo>
                  <a:lnTo>
                    <a:pt x="1166" y="0"/>
                  </a:lnTo>
                  <a:lnTo>
                    <a:pt x="1142" y="0"/>
                  </a:lnTo>
                  <a:lnTo>
                    <a:pt x="1136" y="0"/>
                  </a:lnTo>
                  <a:lnTo>
                    <a:pt x="1130" y="0"/>
                  </a:lnTo>
                  <a:lnTo>
                    <a:pt x="1124" y="6"/>
                  </a:lnTo>
                  <a:lnTo>
                    <a:pt x="1118" y="12"/>
                  </a:lnTo>
                  <a:lnTo>
                    <a:pt x="1100" y="18"/>
                  </a:lnTo>
                  <a:lnTo>
                    <a:pt x="1088" y="18"/>
                  </a:lnTo>
                  <a:lnTo>
                    <a:pt x="1070" y="24"/>
                  </a:lnTo>
                  <a:lnTo>
                    <a:pt x="1052" y="30"/>
                  </a:lnTo>
                  <a:lnTo>
                    <a:pt x="1034" y="36"/>
                  </a:lnTo>
                  <a:lnTo>
                    <a:pt x="1028" y="42"/>
                  </a:lnTo>
                  <a:lnTo>
                    <a:pt x="969" y="60"/>
                  </a:lnTo>
                  <a:lnTo>
                    <a:pt x="921" y="72"/>
                  </a:lnTo>
                  <a:lnTo>
                    <a:pt x="855" y="48"/>
                  </a:lnTo>
                  <a:lnTo>
                    <a:pt x="825" y="48"/>
                  </a:lnTo>
                  <a:lnTo>
                    <a:pt x="759" y="72"/>
                  </a:lnTo>
                  <a:lnTo>
                    <a:pt x="735" y="72"/>
                  </a:lnTo>
                  <a:lnTo>
                    <a:pt x="706" y="60"/>
                  </a:lnTo>
                  <a:lnTo>
                    <a:pt x="640" y="60"/>
                  </a:lnTo>
                  <a:lnTo>
                    <a:pt x="544" y="72"/>
                  </a:lnTo>
                  <a:lnTo>
                    <a:pt x="389" y="18"/>
                  </a:lnTo>
                  <a:lnTo>
                    <a:pt x="323" y="60"/>
                  </a:lnTo>
                  <a:lnTo>
                    <a:pt x="317" y="60"/>
                  </a:lnTo>
                  <a:lnTo>
                    <a:pt x="305" y="72"/>
                  </a:lnTo>
                  <a:lnTo>
                    <a:pt x="287" y="78"/>
                  </a:lnTo>
                  <a:lnTo>
                    <a:pt x="263" y="90"/>
                  </a:lnTo>
                  <a:lnTo>
                    <a:pt x="203" y="120"/>
                  </a:lnTo>
                  <a:lnTo>
                    <a:pt x="149" y="150"/>
                  </a:lnTo>
                  <a:lnTo>
                    <a:pt x="78" y="168"/>
                  </a:lnTo>
                  <a:lnTo>
                    <a:pt x="0" y="180"/>
                  </a:lnTo>
                  <a:lnTo>
                    <a:pt x="0" y="527"/>
                  </a:lnTo>
                  <a:lnTo>
                    <a:pt x="1010" y="527"/>
                  </a:lnTo>
                  <a:lnTo>
                    <a:pt x="3725" y="527"/>
                  </a:lnTo>
                  <a:lnTo>
                    <a:pt x="3976" y="527"/>
                  </a:lnTo>
                  <a:lnTo>
                    <a:pt x="3976" y="527"/>
                  </a:lnTo>
                  <a:close/>
                </a:path>
              </a:pathLst>
            </a:custGeom>
            <a:gradFill rotWithShape="0">
              <a:gsLst>
                <a:gs pos="0">
                  <a:schemeClr val="bg2">
                    <a:gamma/>
                    <a:tint val="75686"/>
                    <a:invGamma/>
                  </a:schemeClr>
                </a:gs>
                <a:gs pos="100000">
                  <a:schemeClr val="bg2"/>
                </a:gs>
              </a:gsLst>
              <a:lin ang="5400000" scaled="1"/>
            </a:gradFill>
            <a:ln w="9525">
              <a:noFill/>
              <a:round/>
              <a:headEnd/>
              <a:tailEnd/>
            </a:ln>
          </p:spPr>
          <p:txBody>
            <a:bodyPr/>
            <a:lstStyle/>
            <a:p>
              <a:pPr>
                <a:defRPr/>
              </a:pPr>
              <a:endParaRPr lang="uk-UA"/>
            </a:p>
          </p:txBody>
        </p:sp>
      </p:grpSp>
      <p:grpSp>
        <p:nvGrpSpPr>
          <p:cNvPr id="17" name="Group 15"/>
          <p:cNvGrpSpPr>
            <a:grpSpLocks/>
          </p:cNvGrpSpPr>
          <p:nvPr/>
        </p:nvGrpSpPr>
        <p:grpSpPr bwMode="auto">
          <a:xfrm>
            <a:off x="627063" y="6021388"/>
            <a:ext cx="5684837" cy="849312"/>
            <a:chOff x="395" y="3793"/>
            <a:chExt cx="3581" cy="535"/>
          </a:xfrm>
        </p:grpSpPr>
        <p:sp>
          <p:nvSpPr>
            <p:cNvPr id="18" name="Freeform 16"/>
            <p:cNvSpPr>
              <a:spLocks/>
            </p:cNvSpPr>
            <p:nvPr userDrawn="1"/>
          </p:nvSpPr>
          <p:spPr bwMode="auto">
            <a:xfrm>
              <a:off x="1196" y="3793"/>
              <a:ext cx="365" cy="291"/>
            </a:xfrm>
            <a:custGeom>
              <a:avLst/>
              <a:gdLst/>
              <a:ahLst/>
              <a:cxnLst>
                <a:cxn ang="0">
                  <a:pos x="24" y="24"/>
                </a:cxn>
                <a:cxn ang="0">
                  <a:pos x="0" y="60"/>
                </a:cxn>
                <a:cxn ang="0">
                  <a:pos x="66" y="108"/>
                </a:cxn>
                <a:cxn ang="0">
                  <a:pos x="143" y="180"/>
                </a:cxn>
                <a:cxn ang="0">
                  <a:pos x="191" y="168"/>
                </a:cxn>
                <a:cxn ang="0">
                  <a:pos x="341" y="287"/>
                </a:cxn>
                <a:cxn ang="0">
                  <a:pos x="305" y="174"/>
                </a:cxn>
                <a:cxn ang="0">
                  <a:pos x="365" y="132"/>
                </a:cxn>
                <a:cxn ang="0">
                  <a:pos x="359" y="126"/>
                </a:cxn>
                <a:cxn ang="0">
                  <a:pos x="335" y="114"/>
                </a:cxn>
                <a:cxn ang="0">
                  <a:pos x="299" y="90"/>
                </a:cxn>
                <a:cxn ang="0">
                  <a:pos x="257" y="72"/>
                </a:cxn>
                <a:cxn ang="0">
                  <a:pos x="215" y="54"/>
                </a:cxn>
                <a:cxn ang="0">
                  <a:pos x="173" y="36"/>
                </a:cxn>
                <a:cxn ang="0">
                  <a:pos x="143" y="24"/>
                </a:cxn>
                <a:cxn ang="0">
                  <a:pos x="131" y="18"/>
                </a:cxn>
                <a:cxn ang="0">
                  <a:pos x="107" y="18"/>
                </a:cxn>
                <a:cxn ang="0">
                  <a:pos x="95" y="18"/>
                </a:cxn>
                <a:cxn ang="0">
                  <a:pos x="72" y="12"/>
                </a:cxn>
                <a:cxn ang="0">
                  <a:pos x="66" y="12"/>
                </a:cxn>
                <a:cxn ang="0">
                  <a:pos x="54" y="6"/>
                </a:cxn>
                <a:cxn ang="0">
                  <a:pos x="42" y="0"/>
                </a:cxn>
                <a:cxn ang="0">
                  <a:pos x="30" y="0"/>
                </a:cxn>
                <a:cxn ang="0">
                  <a:pos x="24" y="24"/>
                </a:cxn>
                <a:cxn ang="0">
                  <a:pos x="24" y="24"/>
                </a:cxn>
              </a:cxnLst>
              <a:rect l="0" t="0" r="r" b="b"/>
              <a:pathLst>
                <a:path w="365" h="287">
                  <a:moveTo>
                    <a:pt x="24" y="24"/>
                  </a:moveTo>
                  <a:lnTo>
                    <a:pt x="0" y="60"/>
                  </a:lnTo>
                  <a:lnTo>
                    <a:pt x="66" y="108"/>
                  </a:lnTo>
                  <a:lnTo>
                    <a:pt x="143" y="180"/>
                  </a:lnTo>
                  <a:lnTo>
                    <a:pt x="191" y="168"/>
                  </a:lnTo>
                  <a:lnTo>
                    <a:pt x="341" y="287"/>
                  </a:lnTo>
                  <a:lnTo>
                    <a:pt x="305" y="174"/>
                  </a:lnTo>
                  <a:lnTo>
                    <a:pt x="365" y="132"/>
                  </a:lnTo>
                  <a:lnTo>
                    <a:pt x="359" y="126"/>
                  </a:lnTo>
                  <a:lnTo>
                    <a:pt x="335" y="114"/>
                  </a:lnTo>
                  <a:lnTo>
                    <a:pt x="299" y="90"/>
                  </a:lnTo>
                  <a:lnTo>
                    <a:pt x="257" y="72"/>
                  </a:lnTo>
                  <a:lnTo>
                    <a:pt x="215" y="54"/>
                  </a:lnTo>
                  <a:lnTo>
                    <a:pt x="173" y="36"/>
                  </a:lnTo>
                  <a:lnTo>
                    <a:pt x="143" y="24"/>
                  </a:lnTo>
                  <a:lnTo>
                    <a:pt x="131" y="18"/>
                  </a:lnTo>
                  <a:lnTo>
                    <a:pt x="107" y="18"/>
                  </a:lnTo>
                  <a:lnTo>
                    <a:pt x="95" y="18"/>
                  </a:lnTo>
                  <a:lnTo>
                    <a:pt x="72" y="12"/>
                  </a:lnTo>
                  <a:lnTo>
                    <a:pt x="66" y="12"/>
                  </a:lnTo>
                  <a:lnTo>
                    <a:pt x="54" y="6"/>
                  </a:lnTo>
                  <a:lnTo>
                    <a:pt x="42" y="0"/>
                  </a:lnTo>
                  <a:lnTo>
                    <a:pt x="30" y="0"/>
                  </a:lnTo>
                  <a:lnTo>
                    <a:pt x="24" y="24"/>
                  </a:lnTo>
                  <a:lnTo>
                    <a:pt x="24" y="24"/>
                  </a:lnTo>
                  <a:close/>
                </a:path>
              </a:pathLst>
            </a:custGeom>
            <a:solidFill>
              <a:schemeClr val="bg2"/>
            </a:solidFill>
            <a:ln w="9525">
              <a:noFill/>
              <a:round/>
              <a:headEnd/>
              <a:tailEnd/>
            </a:ln>
          </p:spPr>
          <p:txBody>
            <a:bodyPr/>
            <a:lstStyle/>
            <a:p>
              <a:pPr>
                <a:defRPr/>
              </a:pPr>
              <a:endParaRPr lang="uk-UA"/>
            </a:p>
          </p:txBody>
        </p:sp>
        <p:sp>
          <p:nvSpPr>
            <p:cNvPr id="19" name="Freeform 17"/>
            <p:cNvSpPr>
              <a:spLocks/>
            </p:cNvSpPr>
            <p:nvPr userDrawn="1"/>
          </p:nvSpPr>
          <p:spPr bwMode="auto">
            <a:xfrm>
              <a:off x="1943" y="3829"/>
              <a:ext cx="2033" cy="499"/>
            </a:xfrm>
            <a:custGeom>
              <a:avLst/>
              <a:gdLst/>
              <a:ahLst/>
              <a:cxnLst>
                <a:cxn ang="0">
                  <a:pos x="186" y="18"/>
                </a:cxn>
                <a:cxn ang="0">
                  <a:pos x="138" y="6"/>
                </a:cxn>
                <a:cxn ang="0">
                  <a:pos x="96" y="0"/>
                </a:cxn>
                <a:cxn ang="0">
                  <a:pos x="36" y="0"/>
                </a:cxn>
                <a:cxn ang="0">
                  <a:pos x="12" y="25"/>
                </a:cxn>
                <a:cxn ang="0">
                  <a:pos x="0" y="128"/>
                </a:cxn>
                <a:cxn ang="0">
                  <a:pos x="60" y="104"/>
                </a:cxn>
                <a:cxn ang="0">
                  <a:pos x="90" y="134"/>
                </a:cxn>
                <a:cxn ang="0">
                  <a:pos x="150" y="153"/>
                </a:cxn>
                <a:cxn ang="0">
                  <a:pos x="209" y="273"/>
                </a:cxn>
                <a:cxn ang="0">
                  <a:pos x="401" y="359"/>
                </a:cxn>
                <a:cxn ang="0">
                  <a:pos x="777" y="359"/>
                </a:cxn>
                <a:cxn ang="0">
                  <a:pos x="2033" y="499"/>
                </a:cxn>
                <a:cxn ang="0">
                  <a:pos x="2033" y="499"/>
                </a:cxn>
                <a:cxn ang="0">
                  <a:pos x="1991" y="493"/>
                </a:cxn>
                <a:cxn ang="0">
                  <a:pos x="676" y="243"/>
                </a:cxn>
                <a:cxn ang="0">
                  <a:pos x="514" y="159"/>
                </a:cxn>
                <a:cxn ang="0">
                  <a:pos x="425" y="110"/>
                </a:cxn>
                <a:cxn ang="0">
                  <a:pos x="365" y="92"/>
                </a:cxn>
                <a:cxn ang="0">
                  <a:pos x="281" y="61"/>
                </a:cxn>
                <a:cxn ang="0">
                  <a:pos x="186" y="18"/>
                </a:cxn>
                <a:cxn ang="0">
                  <a:pos x="186" y="18"/>
                </a:cxn>
              </a:cxnLst>
              <a:rect l="0" t="0" r="r" b="b"/>
              <a:pathLst>
                <a:path w="2033" h="499">
                  <a:moveTo>
                    <a:pt x="186" y="18"/>
                  </a:moveTo>
                  <a:lnTo>
                    <a:pt x="138" y="6"/>
                  </a:lnTo>
                  <a:lnTo>
                    <a:pt x="96" y="0"/>
                  </a:lnTo>
                  <a:lnTo>
                    <a:pt x="36" y="0"/>
                  </a:lnTo>
                  <a:lnTo>
                    <a:pt x="12" y="25"/>
                  </a:lnTo>
                  <a:lnTo>
                    <a:pt x="0" y="128"/>
                  </a:lnTo>
                  <a:lnTo>
                    <a:pt x="60" y="104"/>
                  </a:lnTo>
                  <a:lnTo>
                    <a:pt x="90" y="134"/>
                  </a:lnTo>
                  <a:lnTo>
                    <a:pt x="150" y="153"/>
                  </a:lnTo>
                  <a:lnTo>
                    <a:pt x="209" y="273"/>
                  </a:lnTo>
                  <a:lnTo>
                    <a:pt x="401" y="359"/>
                  </a:lnTo>
                  <a:lnTo>
                    <a:pt x="777" y="359"/>
                  </a:lnTo>
                  <a:lnTo>
                    <a:pt x="2033" y="499"/>
                  </a:lnTo>
                  <a:lnTo>
                    <a:pt x="2033" y="499"/>
                  </a:lnTo>
                  <a:lnTo>
                    <a:pt x="1991" y="493"/>
                  </a:lnTo>
                  <a:lnTo>
                    <a:pt x="676" y="243"/>
                  </a:lnTo>
                  <a:lnTo>
                    <a:pt x="514" y="159"/>
                  </a:lnTo>
                  <a:lnTo>
                    <a:pt x="425" y="110"/>
                  </a:lnTo>
                  <a:lnTo>
                    <a:pt x="365" y="92"/>
                  </a:lnTo>
                  <a:lnTo>
                    <a:pt x="281" y="61"/>
                  </a:lnTo>
                  <a:lnTo>
                    <a:pt x="186" y="18"/>
                  </a:lnTo>
                  <a:lnTo>
                    <a:pt x="186" y="18"/>
                  </a:lnTo>
                  <a:close/>
                </a:path>
              </a:pathLst>
            </a:custGeom>
            <a:solidFill>
              <a:schemeClr val="bg2"/>
            </a:solidFill>
            <a:ln w="9525">
              <a:noFill/>
              <a:round/>
              <a:headEnd/>
              <a:tailEnd/>
            </a:ln>
          </p:spPr>
          <p:txBody>
            <a:bodyPr/>
            <a:lstStyle/>
            <a:p>
              <a:pPr>
                <a:defRPr/>
              </a:pPr>
              <a:endParaRPr lang="uk-UA"/>
            </a:p>
          </p:txBody>
        </p:sp>
        <p:sp>
          <p:nvSpPr>
            <p:cNvPr id="20" name="Freeform 18"/>
            <p:cNvSpPr>
              <a:spLocks/>
            </p:cNvSpPr>
            <p:nvPr userDrawn="1"/>
          </p:nvSpPr>
          <p:spPr bwMode="auto">
            <a:xfrm>
              <a:off x="1830" y="3823"/>
              <a:ext cx="71" cy="61"/>
            </a:xfrm>
            <a:custGeom>
              <a:avLst/>
              <a:gdLst/>
              <a:ahLst/>
              <a:cxnLst>
                <a:cxn ang="0">
                  <a:pos x="0" y="18"/>
                </a:cxn>
                <a:cxn ang="0">
                  <a:pos x="6" y="18"/>
                </a:cxn>
                <a:cxn ang="0">
                  <a:pos x="12" y="12"/>
                </a:cxn>
                <a:cxn ang="0">
                  <a:pos x="6" y="6"/>
                </a:cxn>
                <a:cxn ang="0">
                  <a:pos x="0" y="0"/>
                </a:cxn>
                <a:cxn ang="0">
                  <a:pos x="29" y="18"/>
                </a:cxn>
                <a:cxn ang="0">
                  <a:pos x="53" y="18"/>
                </a:cxn>
                <a:cxn ang="0">
                  <a:pos x="59" y="30"/>
                </a:cxn>
                <a:cxn ang="0">
                  <a:pos x="65" y="42"/>
                </a:cxn>
                <a:cxn ang="0">
                  <a:pos x="71" y="54"/>
                </a:cxn>
                <a:cxn ang="0">
                  <a:pos x="71" y="60"/>
                </a:cxn>
                <a:cxn ang="0">
                  <a:pos x="59" y="54"/>
                </a:cxn>
                <a:cxn ang="0">
                  <a:pos x="47" y="42"/>
                </a:cxn>
                <a:cxn ang="0">
                  <a:pos x="23" y="30"/>
                </a:cxn>
                <a:cxn ang="0">
                  <a:pos x="23" y="36"/>
                </a:cxn>
                <a:cxn ang="0">
                  <a:pos x="18" y="42"/>
                </a:cxn>
                <a:cxn ang="0">
                  <a:pos x="12" y="48"/>
                </a:cxn>
                <a:cxn ang="0">
                  <a:pos x="6" y="48"/>
                </a:cxn>
                <a:cxn ang="0">
                  <a:pos x="6" y="48"/>
                </a:cxn>
                <a:cxn ang="0">
                  <a:pos x="6" y="36"/>
                </a:cxn>
                <a:cxn ang="0">
                  <a:pos x="0" y="18"/>
                </a:cxn>
                <a:cxn ang="0">
                  <a:pos x="0" y="18"/>
                </a:cxn>
              </a:cxnLst>
              <a:rect l="0" t="0" r="r" b="b"/>
              <a:pathLst>
                <a:path w="71" h="60">
                  <a:moveTo>
                    <a:pt x="0" y="18"/>
                  </a:moveTo>
                  <a:lnTo>
                    <a:pt x="6" y="18"/>
                  </a:lnTo>
                  <a:lnTo>
                    <a:pt x="12" y="12"/>
                  </a:lnTo>
                  <a:lnTo>
                    <a:pt x="6" y="6"/>
                  </a:lnTo>
                  <a:lnTo>
                    <a:pt x="0" y="0"/>
                  </a:lnTo>
                  <a:lnTo>
                    <a:pt x="29" y="18"/>
                  </a:lnTo>
                  <a:lnTo>
                    <a:pt x="53" y="18"/>
                  </a:lnTo>
                  <a:lnTo>
                    <a:pt x="59" y="30"/>
                  </a:lnTo>
                  <a:lnTo>
                    <a:pt x="65" y="42"/>
                  </a:lnTo>
                  <a:lnTo>
                    <a:pt x="71" y="54"/>
                  </a:lnTo>
                  <a:lnTo>
                    <a:pt x="71" y="60"/>
                  </a:lnTo>
                  <a:lnTo>
                    <a:pt x="59" y="54"/>
                  </a:lnTo>
                  <a:lnTo>
                    <a:pt x="47" y="42"/>
                  </a:lnTo>
                  <a:lnTo>
                    <a:pt x="23" y="30"/>
                  </a:lnTo>
                  <a:lnTo>
                    <a:pt x="23" y="36"/>
                  </a:lnTo>
                  <a:lnTo>
                    <a:pt x="18" y="42"/>
                  </a:lnTo>
                  <a:lnTo>
                    <a:pt x="12" y="48"/>
                  </a:lnTo>
                  <a:lnTo>
                    <a:pt x="6" y="48"/>
                  </a:lnTo>
                  <a:lnTo>
                    <a:pt x="6" y="48"/>
                  </a:lnTo>
                  <a:lnTo>
                    <a:pt x="6" y="36"/>
                  </a:lnTo>
                  <a:lnTo>
                    <a:pt x="0" y="18"/>
                  </a:lnTo>
                  <a:lnTo>
                    <a:pt x="0" y="18"/>
                  </a:lnTo>
                  <a:close/>
                </a:path>
              </a:pathLst>
            </a:custGeom>
            <a:solidFill>
              <a:schemeClr val="bg2"/>
            </a:solidFill>
            <a:ln w="9525">
              <a:noFill/>
              <a:round/>
              <a:headEnd/>
              <a:tailEnd/>
            </a:ln>
          </p:spPr>
          <p:txBody>
            <a:bodyPr/>
            <a:lstStyle/>
            <a:p>
              <a:pPr>
                <a:defRPr/>
              </a:pPr>
              <a:endParaRPr lang="uk-UA"/>
            </a:p>
          </p:txBody>
        </p:sp>
        <p:sp>
          <p:nvSpPr>
            <p:cNvPr id="21" name="Freeform 19"/>
            <p:cNvSpPr>
              <a:spLocks/>
            </p:cNvSpPr>
            <p:nvPr userDrawn="1"/>
          </p:nvSpPr>
          <p:spPr bwMode="auto">
            <a:xfrm>
              <a:off x="855" y="3842"/>
              <a:ext cx="161" cy="164"/>
            </a:xfrm>
            <a:custGeom>
              <a:avLst/>
              <a:gdLst/>
              <a:ahLst/>
              <a:cxnLst>
                <a:cxn ang="0">
                  <a:pos x="30" y="0"/>
                </a:cxn>
                <a:cxn ang="0">
                  <a:pos x="48" y="6"/>
                </a:cxn>
                <a:cxn ang="0">
                  <a:pos x="72" y="6"/>
                </a:cxn>
                <a:cxn ang="0">
                  <a:pos x="114" y="12"/>
                </a:cxn>
                <a:cxn ang="0">
                  <a:pos x="96" y="54"/>
                </a:cxn>
                <a:cxn ang="0">
                  <a:pos x="96" y="60"/>
                </a:cxn>
                <a:cxn ang="0">
                  <a:pos x="102" y="72"/>
                </a:cxn>
                <a:cxn ang="0">
                  <a:pos x="108" y="84"/>
                </a:cxn>
                <a:cxn ang="0">
                  <a:pos x="120" y="96"/>
                </a:cxn>
                <a:cxn ang="0">
                  <a:pos x="143" y="114"/>
                </a:cxn>
                <a:cxn ang="0">
                  <a:pos x="155" y="138"/>
                </a:cxn>
                <a:cxn ang="0">
                  <a:pos x="161" y="156"/>
                </a:cxn>
                <a:cxn ang="0">
                  <a:pos x="161" y="162"/>
                </a:cxn>
                <a:cxn ang="0">
                  <a:pos x="96" y="102"/>
                </a:cxn>
                <a:cxn ang="0">
                  <a:pos x="30" y="54"/>
                </a:cxn>
                <a:cxn ang="0">
                  <a:pos x="0" y="0"/>
                </a:cxn>
                <a:cxn ang="0">
                  <a:pos x="30" y="0"/>
                </a:cxn>
                <a:cxn ang="0">
                  <a:pos x="30" y="0"/>
                </a:cxn>
              </a:cxnLst>
              <a:rect l="0" t="0" r="r" b="b"/>
              <a:pathLst>
                <a:path w="161" h="162">
                  <a:moveTo>
                    <a:pt x="30" y="0"/>
                  </a:moveTo>
                  <a:lnTo>
                    <a:pt x="48" y="6"/>
                  </a:lnTo>
                  <a:lnTo>
                    <a:pt x="72" y="6"/>
                  </a:lnTo>
                  <a:lnTo>
                    <a:pt x="114" y="12"/>
                  </a:lnTo>
                  <a:lnTo>
                    <a:pt x="96" y="54"/>
                  </a:lnTo>
                  <a:lnTo>
                    <a:pt x="96" y="60"/>
                  </a:lnTo>
                  <a:lnTo>
                    <a:pt x="102" y="72"/>
                  </a:lnTo>
                  <a:lnTo>
                    <a:pt x="108" y="84"/>
                  </a:lnTo>
                  <a:lnTo>
                    <a:pt x="120" y="96"/>
                  </a:lnTo>
                  <a:lnTo>
                    <a:pt x="143" y="114"/>
                  </a:lnTo>
                  <a:lnTo>
                    <a:pt x="155" y="138"/>
                  </a:lnTo>
                  <a:lnTo>
                    <a:pt x="161" y="156"/>
                  </a:lnTo>
                  <a:lnTo>
                    <a:pt x="161" y="162"/>
                  </a:lnTo>
                  <a:lnTo>
                    <a:pt x="96" y="102"/>
                  </a:lnTo>
                  <a:lnTo>
                    <a:pt x="30" y="54"/>
                  </a:lnTo>
                  <a:lnTo>
                    <a:pt x="0" y="0"/>
                  </a:lnTo>
                  <a:lnTo>
                    <a:pt x="30" y="0"/>
                  </a:lnTo>
                  <a:lnTo>
                    <a:pt x="30" y="0"/>
                  </a:lnTo>
                  <a:close/>
                </a:path>
              </a:pathLst>
            </a:custGeom>
            <a:solidFill>
              <a:schemeClr val="bg2"/>
            </a:solidFill>
            <a:ln w="9525">
              <a:noFill/>
              <a:round/>
              <a:headEnd/>
              <a:tailEnd/>
            </a:ln>
          </p:spPr>
          <p:txBody>
            <a:bodyPr/>
            <a:lstStyle/>
            <a:p>
              <a:pPr>
                <a:defRPr/>
              </a:pPr>
              <a:endParaRPr lang="uk-UA"/>
            </a:p>
          </p:txBody>
        </p:sp>
        <p:sp>
          <p:nvSpPr>
            <p:cNvPr id="22" name="Freeform 20"/>
            <p:cNvSpPr>
              <a:spLocks/>
            </p:cNvSpPr>
            <p:nvPr userDrawn="1"/>
          </p:nvSpPr>
          <p:spPr bwMode="auto">
            <a:xfrm>
              <a:off x="706" y="3854"/>
              <a:ext cx="59" cy="61"/>
            </a:xfrm>
            <a:custGeom>
              <a:avLst/>
              <a:gdLst/>
              <a:ahLst/>
              <a:cxnLst>
                <a:cxn ang="0">
                  <a:pos x="59" y="6"/>
                </a:cxn>
                <a:cxn ang="0">
                  <a:pos x="41" y="30"/>
                </a:cxn>
                <a:cxn ang="0">
                  <a:pos x="41" y="36"/>
                </a:cxn>
                <a:cxn ang="0">
                  <a:pos x="47" y="42"/>
                </a:cxn>
                <a:cxn ang="0">
                  <a:pos x="53" y="54"/>
                </a:cxn>
                <a:cxn ang="0">
                  <a:pos x="53" y="60"/>
                </a:cxn>
                <a:cxn ang="0">
                  <a:pos x="47" y="54"/>
                </a:cxn>
                <a:cxn ang="0">
                  <a:pos x="35" y="48"/>
                </a:cxn>
                <a:cxn ang="0">
                  <a:pos x="23" y="36"/>
                </a:cxn>
                <a:cxn ang="0">
                  <a:pos x="17" y="30"/>
                </a:cxn>
                <a:cxn ang="0">
                  <a:pos x="0" y="0"/>
                </a:cxn>
                <a:cxn ang="0">
                  <a:pos x="59" y="6"/>
                </a:cxn>
                <a:cxn ang="0">
                  <a:pos x="59" y="6"/>
                </a:cxn>
              </a:cxnLst>
              <a:rect l="0" t="0" r="r" b="b"/>
              <a:pathLst>
                <a:path w="59" h="60">
                  <a:moveTo>
                    <a:pt x="59" y="6"/>
                  </a:moveTo>
                  <a:lnTo>
                    <a:pt x="41" y="30"/>
                  </a:lnTo>
                  <a:lnTo>
                    <a:pt x="41" y="36"/>
                  </a:lnTo>
                  <a:lnTo>
                    <a:pt x="47" y="42"/>
                  </a:lnTo>
                  <a:lnTo>
                    <a:pt x="53" y="54"/>
                  </a:lnTo>
                  <a:lnTo>
                    <a:pt x="53" y="60"/>
                  </a:lnTo>
                  <a:lnTo>
                    <a:pt x="47" y="54"/>
                  </a:lnTo>
                  <a:lnTo>
                    <a:pt x="35" y="48"/>
                  </a:lnTo>
                  <a:lnTo>
                    <a:pt x="23" y="36"/>
                  </a:lnTo>
                  <a:lnTo>
                    <a:pt x="17" y="30"/>
                  </a:lnTo>
                  <a:lnTo>
                    <a:pt x="0" y="0"/>
                  </a:lnTo>
                  <a:lnTo>
                    <a:pt x="59" y="6"/>
                  </a:lnTo>
                  <a:lnTo>
                    <a:pt x="59" y="6"/>
                  </a:lnTo>
                  <a:close/>
                </a:path>
              </a:pathLst>
            </a:custGeom>
            <a:solidFill>
              <a:schemeClr val="bg2"/>
            </a:solidFill>
            <a:ln w="9525">
              <a:noFill/>
              <a:round/>
              <a:headEnd/>
              <a:tailEnd/>
            </a:ln>
          </p:spPr>
          <p:txBody>
            <a:bodyPr/>
            <a:lstStyle/>
            <a:p>
              <a:pPr>
                <a:defRPr/>
              </a:pPr>
              <a:endParaRPr lang="uk-UA"/>
            </a:p>
          </p:txBody>
        </p:sp>
        <p:sp>
          <p:nvSpPr>
            <p:cNvPr id="23" name="Freeform 21"/>
            <p:cNvSpPr>
              <a:spLocks/>
            </p:cNvSpPr>
            <p:nvPr userDrawn="1"/>
          </p:nvSpPr>
          <p:spPr bwMode="auto">
            <a:xfrm>
              <a:off x="395" y="3811"/>
              <a:ext cx="245" cy="207"/>
            </a:xfrm>
            <a:custGeom>
              <a:avLst/>
              <a:gdLst/>
              <a:ahLst/>
              <a:cxnLst>
                <a:cxn ang="0">
                  <a:pos x="233" y="36"/>
                </a:cxn>
                <a:cxn ang="0">
                  <a:pos x="245" y="42"/>
                </a:cxn>
                <a:cxn ang="0">
                  <a:pos x="209" y="84"/>
                </a:cxn>
                <a:cxn ang="0">
                  <a:pos x="143" y="132"/>
                </a:cxn>
                <a:cxn ang="0">
                  <a:pos x="167" y="156"/>
                </a:cxn>
                <a:cxn ang="0">
                  <a:pos x="179" y="204"/>
                </a:cxn>
                <a:cxn ang="0">
                  <a:pos x="77" y="132"/>
                </a:cxn>
                <a:cxn ang="0">
                  <a:pos x="47" y="84"/>
                </a:cxn>
                <a:cxn ang="0">
                  <a:pos x="89" y="66"/>
                </a:cxn>
                <a:cxn ang="0">
                  <a:pos x="59" y="36"/>
                </a:cxn>
                <a:cxn ang="0">
                  <a:pos x="0" y="12"/>
                </a:cxn>
                <a:cxn ang="0">
                  <a:pos x="0" y="0"/>
                </a:cxn>
                <a:cxn ang="0">
                  <a:pos x="6" y="0"/>
                </a:cxn>
                <a:cxn ang="0">
                  <a:pos x="12" y="0"/>
                </a:cxn>
                <a:cxn ang="0">
                  <a:pos x="47" y="6"/>
                </a:cxn>
                <a:cxn ang="0">
                  <a:pos x="77" y="6"/>
                </a:cxn>
                <a:cxn ang="0">
                  <a:pos x="83" y="6"/>
                </a:cxn>
                <a:cxn ang="0">
                  <a:pos x="89" y="6"/>
                </a:cxn>
                <a:cxn ang="0">
                  <a:pos x="101" y="12"/>
                </a:cxn>
                <a:cxn ang="0">
                  <a:pos x="125" y="12"/>
                </a:cxn>
                <a:cxn ang="0">
                  <a:pos x="143" y="18"/>
                </a:cxn>
                <a:cxn ang="0">
                  <a:pos x="149" y="18"/>
                </a:cxn>
                <a:cxn ang="0">
                  <a:pos x="149" y="18"/>
                </a:cxn>
                <a:cxn ang="0">
                  <a:pos x="203" y="24"/>
                </a:cxn>
                <a:cxn ang="0">
                  <a:pos x="233" y="36"/>
                </a:cxn>
                <a:cxn ang="0">
                  <a:pos x="233" y="36"/>
                </a:cxn>
              </a:cxnLst>
              <a:rect l="0" t="0" r="r" b="b"/>
              <a:pathLst>
                <a:path w="245" h="204">
                  <a:moveTo>
                    <a:pt x="233" y="36"/>
                  </a:moveTo>
                  <a:lnTo>
                    <a:pt x="245" y="42"/>
                  </a:lnTo>
                  <a:lnTo>
                    <a:pt x="209" y="84"/>
                  </a:lnTo>
                  <a:lnTo>
                    <a:pt x="143" y="132"/>
                  </a:lnTo>
                  <a:lnTo>
                    <a:pt x="167" y="156"/>
                  </a:lnTo>
                  <a:lnTo>
                    <a:pt x="179" y="204"/>
                  </a:lnTo>
                  <a:lnTo>
                    <a:pt x="77" y="132"/>
                  </a:lnTo>
                  <a:lnTo>
                    <a:pt x="47" y="84"/>
                  </a:lnTo>
                  <a:lnTo>
                    <a:pt x="89" y="66"/>
                  </a:lnTo>
                  <a:lnTo>
                    <a:pt x="59" y="36"/>
                  </a:lnTo>
                  <a:lnTo>
                    <a:pt x="0" y="12"/>
                  </a:lnTo>
                  <a:lnTo>
                    <a:pt x="0" y="0"/>
                  </a:lnTo>
                  <a:lnTo>
                    <a:pt x="6" y="0"/>
                  </a:lnTo>
                  <a:lnTo>
                    <a:pt x="12" y="0"/>
                  </a:lnTo>
                  <a:lnTo>
                    <a:pt x="47" y="6"/>
                  </a:lnTo>
                  <a:lnTo>
                    <a:pt x="77" y="6"/>
                  </a:lnTo>
                  <a:lnTo>
                    <a:pt x="83" y="6"/>
                  </a:lnTo>
                  <a:lnTo>
                    <a:pt x="89" y="6"/>
                  </a:lnTo>
                  <a:lnTo>
                    <a:pt x="101" y="12"/>
                  </a:lnTo>
                  <a:lnTo>
                    <a:pt x="125" y="12"/>
                  </a:lnTo>
                  <a:lnTo>
                    <a:pt x="143" y="18"/>
                  </a:lnTo>
                  <a:lnTo>
                    <a:pt x="149" y="18"/>
                  </a:lnTo>
                  <a:lnTo>
                    <a:pt x="149" y="18"/>
                  </a:lnTo>
                  <a:lnTo>
                    <a:pt x="203" y="24"/>
                  </a:lnTo>
                  <a:lnTo>
                    <a:pt x="233" y="36"/>
                  </a:lnTo>
                  <a:lnTo>
                    <a:pt x="233" y="36"/>
                  </a:lnTo>
                  <a:close/>
                </a:path>
              </a:pathLst>
            </a:custGeom>
            <a:solidFill>
              <a:schemeClr val="bg2"/>
            </a:solidFill>
            <a:ln w="9525">
              <a:noFill/>
              <a:round/>
              <a:headEnd/>
              <a:tailEnd/>
            </a:ln>
          </p:spPr>
          <p:txBody>
            <a:bodyPr/>
            <a:lstStyle/>
            <a:p>
              <a:pPr>
                <a:defRPr/>
              </a:pPr>
              <a:endParaRPr lang="uk-UA"/>
            </a:p>
          </p:txBody>
        </p:sp>
      </p:grpSp>
      <p:sp>
        <p:nvSpPr>
          <p:cNvPr id="437270" name="Rectangle 22"/>
          <p:cNvSpPr>
            <a:spLocks noGrp="1" noChangeArrowheads="1"/>
          </p:cNvSpPr>
          <p:nvPr>
            <p:ph type="ctrTitle" sz="quarter"/>
          </p:nvPr>
        </p:nvSpPr>
        <p:spPr>
          <a:xfrm>
            <a:off x="457200" y="1447800"/>
            <a:ext cx="8229600" cy="1736725"/>
          </a:xfrm>
        </p:spPr>
        <p:txBody>
          <a:bodyPr/>
          <a:lstStyle>
            <a:lvl1pPr>
              <a:defRPr sz="5400"/>
            </a:lvl1pPr>
          </a:lstStyle>
          <a:p>
            <a:r>
              <a:rPr lang="ru-RU"/>
              <a:t>Образец заголовка</a:t>
            </a:r>
          </a:p>
        </p:txBody>
      </p:sp>
      <p:sp>
        <p:nvSpPr>
          <p:cNvPr id="437271" name="Rectangle 23"/>
          <p:cNvSpPr>
            <a:spLocks noGrp="1" noChangeArrowheads="1"/>
          </p:cNvSpPr>
          <p:nvPr>
            <p:ph type="subTitle" sz="quarter" idx="1"/>
          </p:nvPr>
        </p:nvSpPr>
        <p:spPr>
          <a:xfrm>
            <a:off x="1371600" y="3429000"/>
            <a:ext cx="6400800" cy="1752600"/>
          </a:xfrm>
        </p:spPr>
        <p:txBody>
          <a:bodyPr/>
          <a:lstStyle>
            <a:lvl1pPr marL="0" indent="0" algn="ctr">
              <a:buFontTx/>
              <a:buNone/>
              <a:defRPr>
                <a:effectLst>
                  <a:outerShdw blurRad="38100" dist="38100" dir="2700000" algn="tl">
                    <a:srgbClr val="000000"/>
                  </a:outerShdw>
                </a:effectLst>
              </a:defRPr>
            </a:lvl1pPr>
          </a:lstStyle>
          <a:p>
            <a:r>
              <a:rPr lang="ru-RU"/>
              <a:t>Образец подзаголовка</a:t>
            </a:r>
          </a:p>
        </p:txBody>
      </p:sp>
      <p:sp>
        <p:nvSpPr>
          <p:cNvPr id="24" name="Rectangle 24"/>
          <p:cNvSpPr>
            <a:spLocks noGrp="1" noChangeArrowheads="1"/>
          </p:cNvSpPr>
          <p:nvPr>
            <p:ph type="dt" sz="quarter" idx="10"/>
          </p:nvPr>
        </p:nvSpPr>
        <p:spPr/>
        <p:txBody>
          <a:bodyPr/>
          <a:lstStyle>
            <a:lvl1pPr>
              <a:defRPr/>
            </a:lvl1pPr>
          </a:lstStyle>
          <a:p>
            <a:pPr>
              <a:defRPr/>
            </a:pPr>
            <a:endParaRPr lang="ru-RU"/>
          </a:p>
        </p:txBody>
      </p:sp>
      <p:sp>
        <p:nvSpPr>
          <p:cNvPr id="25" name="Rectangle 25"/>
          <p:cNvSpPr>
            <a:spLocks noGrp="1" noChangeArrowheads="1"/>
          </p:cNvSpPr>
          <p:nvPr>
            <p:ph type="sldNum" sz="quarter" idx="11"/>
          </p:nvPr>
        </p:nvSpPr>
        <p:spPr/>
        <p:txBody>
          <a:bodyPr/>
          <a:lstStyle>
            <a:lvl1pPr>
              <a:defRPr/>
            </a:lvl1pPr>
          </a:lstStyle>
          <a:p>
            <a:pPr>
              <a:defRPr/>
            </a:pPr>
            <a:fld id="{4230C1BB-EB80-4C28-8D5A-5FA221569B4D}" type="slidenum">
              <a:rPr lang="ru-RU"/>
              <a:pPr>
                <a:defRPr/>
              </a:pPr>
              <a:t>‹#›</a:t>
            </a:fld>
            <a:endParaRPr lang="ru-RU"/>
          </a:p>
        </p:txBody>
      </p:sp>
      <p:sp>
        <p:nvSpPr>
          <p:cNvPr id="26" name="Rectangle 26"/>
          <p:cNvSpPr>
            <a:spLocks noGrp="1" noChangeArrowheads="1"/>
          </p:cNvSpPr>
          <p:nvPr>
            <p:ph type="ftr" sz="quarter" idx="12"/>
          </p:nvPr>
        </p:nvSpPr>
        <p:spPr/>
        <p:txBody>
          <a:bodyPr/>
          <a:lstStyle>
            <a:lvl1pPr>
              <a:defRPr/>
            </a:lvl1pPr>
          </a:lstStyle>
          <a:p>
            <a:pPr>
              <a:defRPr/>
            </a:pPr>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uk-UA"/>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Rectangle 4"/>
          <p:cNvSpPr>
            <a:spLocks noGrp="1" noChangeArrowheads="1"/>
          </p:cNvSpPr>
          <p:nvPr>
            <p:ph type="dt" sz="half" idx="10"/>
          </p:nvPr>
        </p:nvSpPr>
        <p:spPr>
          <a:ln/>
        </p:spPr>
        <p:txBody>
          <a:bodyPr/>
          <a:lstStyle>
            <a:lvl1pPr>
              <a:defRPr/>
            </a:lvl1pPr>
          </a:lstStyle>
          <a:p>
            <a:pPr>
              <a:defRPr/>
            </a:pPr>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pPr>
              <a:defRPr/>
            </a:pPr>
            <a:fld id="{F08382AF-47F7-481E-8EB2-37C0BE0E9CBB}" type="slidenum">
              <a:rPr lang="ru-RU"/>
              <a:pPr>
                <a:defRPr/>
              </a:pPr>
              <a:t>‹#›</a:t>
            </a:fld>
            <a:endParaRPr lang="ru-RU"/>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Rectangle 24"/>
          <p:cNvSpPr>
            <a:spLocks noGrp="1" noChangeArrowheads="1"/>
          </p:cNvSpPr>
          <p:nvPr>
            <p:ph type="dt" sz="half" idx="10"/>
          </p:nvPr>
        </p:nvSpPr>
        <p:spPr>
          <a:ln/>
        </p:spPr>
        <p:txBody>
          <a:bodyPr/>
          <a:lstStyle>
            <a:lvl1pPr>
              <a:defRPr/>
            </a:lvl1pPr>
          </a:lstStyle>
          <a:p>
            <a:pPr>
              <a:defRPr/>
            </a:pPr>
            <a:endParaRPr lang="ru-RU"/>
          </a:p>
        </p:txBody>
      </p:sp>
      <p:sp>
        <p:nvSpPr>
          <p:cNvPr id="5" name="Rectangle 25"/>
          <p:cNvSpPr>
            <a:spLocks noGrp="1" noChangeArrowheads="1"/>
          </p:cNvSpPr>
          <p:nvPr>
            <p:ph type="ftr" sz="quarter" idx="11"/>
          </p:nvPr>
        </p:nvSpPr>
        <p:spPr>
          <a:ln/>
        </p:spPr>
        <p:txBody>
          <a:bodyPr/>
          <a:lstStyle>
            <a:lvl1pPr>
              <a:defRPr/>
            </a:lvl1pPr>
          </a:lstStyle>
          <a:p>
            <a:pPr>
              <a:defRPr/>
            </a:pPr>
            <a:endParaRPr lang="ru-RU"/>
          </a:p>
        </p:txBody>
      </p:sp>
      <p:sp>
        <p:nvSpPr>
          <p:cNvPr id="6" name="Rectangle 26"/>
          <p:cNvSpPr>
            <a:spLocks noGrp="1" noChangeArrowheads="1"/>
          </p:cNvSpPr>
          <p:nvPr>
            <p:ph type="sldNum" sz="quarter" idx="12"/>
          </p:nvPr>
        </p:nvSpPr>
        <p:spPr>
          <a:ln/>
        </p:spPr>
        <p:txBody>
          <a:bodyPr/>
          <a:lstStyle>
            <a:lvl1pPr>
              <a:defRPr/>
            </a:lvl1pPr>
          </a:lstStyle>
          <a:p>
            <a:pPr>
              <a:defRPr/>
            </a:pPr>
            <a:fld id="{B9CB3FE2-D3D5-49BD-867E-6BB3E6108663}" type="slidenum">
              <a:rPr lang="ru-RU"/>
              <a:pPr>
                <a:defRPr/>
              </a:pPr>
              <a:t>‹#›</a:t>
            </a:fld>
            <a:endParaRPr lang="ru-RU"/>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uk-UA"/>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24"/>
          <p:cNvSpPr>
            <a:spLocks noGrp="1" noChangeArrowheads="1"/>
          </p:cNvSpPr>
          <p:nvPr>
            <p:ph type="dt" sz="half" idx="10"/>
          </p:nvPr>
        </p:nvSpPr>
        <p:spPr>
          <a:ln/>
        </p:spPr>
        <p:txBody>
          <a:bodyPr/>
          <a:lstStyle>
            <a:lvl1pPr>
              <a:defRPr/>
            </a:lvl1pPr>
          </a:lstStyle>
          <a:p>
            <a:pPr>
              <a:defRPr/>
            </a:pPr>
            <a:endParaRPr lang="ru-RU"/>
          </a:p>
        </p:txBody>
      </p:sp>
      <p:sp>
        <p:nvSpPr>
          <p:cNvPr id="5" name="Rectangle 25"/>
          <p:cNvSpPr>
            <a:spLocks noGrp="1" noChangeArrowheads="1"/>
          </p:cNvSpPr>
          <p:nvPr>
            <p:ph type="ftr" sz="quarter" idx="11"/>
          </p:nvPr>
        </p:nvSpPr>
        <p:spPr>
          <a:ln/>
        </p:spPr>
        <p:txBody>
          <a:bodyPr/>
          <a:lstStyle>
            <a:lvl1pPr>
              <a:defRPr/>
            </a:lvl1pPr>
          </a:lstStyle>
          <a:p>
            <a:pPr>
              <a:defRPr/>
            </a:pPr>
            <a:endParaRPr lang="ru-RU"/>
          </a:p>
        </p:txBody>
      </p:sp>
      <p:sp>
        <p:nvSpPr>
          <p:cNvPr id="6" name="Rectangle 26"/>
          <p:cNvSpPr>
            <a:spLocks noGrp="1" noChangeArrowheads="1"/>
          </p:cNvSpPr>
          <p:nvPr>
            <p:ph type="sldNum" sz="quarter" idx="12"/>
          </p:nvPr>
        </p:nvSpPr>
        <p:spPr>
          <a:ln/>
        </p:spPr>
        <p:txBody>
          <a:bodyPr/>
          <a:lstStyle>
            <a:lvl1pPr>
              <a:defRPr/>
            </a:lvl1pPr>
          </a:lstStyle>
          <a:p>
            <a:pPr>
              <a:defRPr/>
            </a:pPr>
            <a:fld id="{EEF4A4F7-0A89-404A-80AE-A39768773BDB}" type="slidenum">
              <a:rPr lang="ru-RU"/>
              <a:pPr>
                <a:defRPr/>
              </a:pPr>
              <a:t>‹#›</a:t>
            </a:fld>
            <a:endParaRPr lang="ru-RU"/>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Содержимое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Содержимое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Rectangle 24"/>
          <p:cNvSpPr>
            <a:spLocks noGrp="1" noChangeArrowheads="1"/>
          </p:cNvSpPr>
          <p:nvPr>
            <p:ph type="dt" sz="half" idx="10"/>
          </p:nvPr>
        </p:nvSpPr>
        <p:spPr>
          <a:ln/>
        </p:spPr>
        <p:txBody>
          <a:bodyPr/>
          <a:lstStyle>
            <a:lvl1pPr>
              <a:defRPr/>
            </a:lvl1pPr>
          </a:lstStyle>
          <a:p>
            <a:pPr>
              <a:defRPr/>
            </a:pPr>
            <a:endParaRPr lang="ru-RU"/>
          </a:p>
        </p:txBody>
      </p:sp>
      <p:sp>
        <p:nvSpPr>
          <p:cNvPr id="6" name="Rectangle 25"/>
          <p:cNvSpPr>
            <a:spLocks noGrp="1" noChangeArrowheads="1"/>
          </p:cNvSpPr>
          <p:nvPr>
            <p:ph type="ftr" sz="quarter" idx="11"/>
          </p:nvPr>
        </p:nvSpPr>
        <p:spPr>
          <a:ln/>
        </p:spPr>
        <p:txBody>
          <a:bodyPr/>
          <a:lstStyle>
            <a:lvl1pPr>
              <a:defRPr/>
            </a:lvl1pPr>
          </a:lstStyle>
          <a:p>
            <a:pPr>
              <a:defRPr/>
            </a:pPr>
            <a:endParaRPr lang="ru-RU"/>
          </a:p>
        </p:txBody>
      </p:sp>
      <p:sp>
        <p:nvSpPr>
          <p:cNvPr id="7" name="Rectangle 26"/>
          <p:cNvSpPr>
            <a:spLocks noGrp="1" noChangeArrowheads="1"/>
          </p:cNvSpPr>
          <p:nvPr>
            <p:ph type="sldNum" sz="quarter" idx="12"/>
          </p:nvPr>
        </p:nvSpPr>
        <p:spPr>
          <a:ln/>
        </p:spPr>
        <p:txBody>
          <a:bodyPr/>
          <a:lstStyle>
            <a:lvl1pPr>
              <a:defRPr/>
            </a:lvl1pPr>
          </a:lstStyle>
          <a:p>
            <a:pPr>
              <a:defRPr/>
            </a:pPr>
            <a:fld id="{2E1BDFB4-A521-4339-BCBA-2D3CB0D811F6}" type="slidenum">
              <a:rPr lang="ru-RU"/>
              <a:pPr>
                <a:defRPr/>
              </a:pPr>
              <a:t>‹#›</a:t>
            </a:fld>
            <a:endParaRPr lang="ru-RU"/>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uk-UA"/>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Rectangle 24"/>
          <p:cNvSpPr>
            <a:spLocks noGrp="1" noChangeArrowheads="1"/>
          </p:cNvSpPr>
          <p:nvPr>
            <p:ph type="dt" sz="half" idx="10"/>
          </p:nvPr>
        </p:nvSpPr>
        <p:spPr>
          <a:ln/>
        </p:spPr>
        <p:txBody>
          <a:bodyPr/>
          <a:lstStyle>
            <a:lvl1pPr>
              <a:defRPr/>
            </a:lvl1pPr>
          </a:lstStyle>
          <a:p>
            <a:pPr>
              <a:defRPr/>
            </a:pPr>
            <a:endParaRPr lang="ru-RU"/>
          </a:p>
        </p:txBody>
      </p:sp>
      <p:sp>
        <p:nvSpPr>
          <p:cNvPr id="8" name="Rectangle 25"/>
          <p:cNvSpPr>
            <a:spLocks noGrp="1" noChangeArrowheads="1"/>
          </p:cNvSpPr>
          <p:nvPr>
            <p:ph type="ftr" sz="quarter" idx="11"/>
          </p:nvPr>
        </p:nvSpPr>
        <p:spPr>
          <a:ln/>
        </p:spPr>
        <p:txBody>
          <a:bodyPr/>
          <a:lstStyle>
            <a:lvl1pPr>
              <a:defRPr/>
            </a:lvl1pPr>
          </a:lstStyle>
          <a:p>
            <a:pPr>
              <a:defRPr/>
            </a:pPr>
            <a:endParaRPr lang="ru-RU"/>
          </a:p>
        </p:txBody>
      </p:sp>
      <p:sp>
        <p:nvSpPr>
          <p:cNvPr id="9" name="Rectangle 26"/>
          <p:cNvSpPr>
            <a:spLocks noGrp="1" noChangeArrowheads="1"/>
          </p:cNvSpPr>
          <p:nvPr>
            <p:ph type="sldNum" sz="quarter" idx="12"/>
          </p:nvPr>
        </p:nvSpPr>
        <p:spPr>
          <a:ln/>
        </p:spPr>
        <p:txBody>
          <a:bodyPr/>
          <a:lstStyle>
            <a:lvl1pPr>
              <a:defRPr/>
            </a:lvl1pPr>
          </a:lstStyle>
          <a:p>
            <a:pPr>
              <a:defRPr/>
            </a:pPr>
            <a:fld id="{D5CCC57E-FE6B-469D-9288-1FC58EEF1930}" type="slidenum">
              <a:rPr lang="ru-RU"/>
              <a:pPr>
                <a:defRPr/>
              </a:pPr>
              <a:t>‹#›</a:t>
            </a:fld>
            <a:endParaRPr lang="ru-RU"/>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Rectangle 24"/>
          <p:cNvSpPr>
            <a:spLocks noGrp="1" noChangeArrowheads="1"/>
          </p:cNvSpPr>
          <p:nvPr>
            <p:ph type="dt" sz="half" idx="10"/>
          </p:nvPr>
        </p:nvSpPr>
        <p:spPr>
          <a:ln/>
        </p:spPr>
        <p:txBody>
          <a:bodyPr/>
          <a:lstStyle>
            <a:lvl1pPr>
              <a:defRPr/>
            </a:lvl1pPr>
          </a:lstStyle>
          <a:p>
            <a:pPr>
              <a:defRPr/>
            </a:pPr>
            <a:endParaRPr lang="ru-RU"/>
          </a:p>
        </p:txBody>
      </p:sp>
      <p:sp>
        <p:nvSpPr>
          <p:cNvPr id="4" name="Rectangle 25"/>
          <p:cNvSpPr>
            <a:spLocks noGrp="1" noChangeArrowheads="1"/>
          </p:cNvSpPr>
          <p:nvPr>
            <p:ph type="ftr" sz="quarter" idx="11"/>
          </p:nvPr>
        </p:nvSpPr>
        <p:spPr>
          <a:ln/>
        </p:spPr>
        <p:txBody>
          <a:bodyPr/>
          <a:lstStyle>
            <a:lvl1pPr>
              <a:defRPr/>
            </a:lvl1pPr>
          </a:lstStyle>
          <a:p>
            <a:pPr>
              <a:defRPr/>
            </a:pPr>
            <a:endParaRPr lang="ru-RU"/>
          </a:p>
        </p:txBody>
      </p:sp>
      <p:sp>
        <p:nvSpPr>
          <p:cNvPr id="5" name="Rectangle 26"/>
          <p:cNvSpPr>
            <a:spLocks noGrp="1" noChangeArrowheads="1"/>
          </p:cNvSpPr>
          <p:nvPr>
            <p:ph type="sldNum" sz="quarter" idx="12"/>
          </p:nvPr>
        </p:nvSpPr>
        <p:spPr>
          <a:ln/>
        </p:spPr>
        <p:txBody>
          <a:bodyPr/>
          <a:lstStyle>
            <a:lvl1pPr>
              <a:defRPr/>
            </a:lvl1pPr>
          </a:lstStyle>
          <a:p>
            <a:pPr>
              <a:defRPr/>
            </a:pPr>
            <a:fld id="{2FB2B566-2BD8-49AC-9550-35D88EA349E9}" type="slidenum">
              <a:rPr lang="ru-RU"/>
              <a:pPr>
                <a:defRPr/>
              </a:pPr>
              <a:t>‹#›</a:t>
            </a:fld>
            <a:endParaRPr lang="ru-RU"/>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24"/>
          <p:cNvSpPr>
            <a:spLocks noGrp="1" noChangeArrowheads="1"/>
          </p:cNvSpPr>
          <p:nvPr>
            <p:ph type="dt" sz="half" idx="10"/>
          </p:nvPr>
        </p:nvSpPr>
        <p:spPr>
          <a:ln/>
        </p:spPr>
        <p:txBody>
          <a:bodyPr/>
          <a:lstStyle>
            <a:lvl1pPr>
              <a:defRPr/>
            </a:lvl1pPr>
          </a:lstStyle>
          <a:p>
            <a:pPr>
              <a:defRPr/>
            </a:pPr>
            <a:endParaRPr lang="ru-RU"/>
          </a:p>
        </p:txBody>
      </p:sp>
      <p:sp>
        <p:nvSpPr>
          <p:cNvPr id="3" name="Rectangle 25"/>
          <p:cNvSpPr>
            <a:spLocks noGrp="1" noChangeArrowheads="1"/>
          </p:cNvSpPr>
          <p:nvPr>
            <p:ph type="ftr" sz="quarter" idx="11"/>
          </p:nvPr>
        </p:nvSpPr>
        <p:spPr>
          <a:ln/>
        </p:spPr>
        <p:txBody>
          <a:bodyPr/>
          <a:lstStyle>
            <a:lvl1pPr>
              <a:defRPr/>
            </a:lvl1pPr>
          </a:lstStyle>
          <a:p>
            <a:pPr>
              <a:defRPr/>
            </a:pPr>
            <a:endParaRPr lang="ru-RU"/>
          </a:p>
        </p:txBody>
      </p:sp>
      <p:sp>
        <p:nvSpPr>
          <p:cNvPr id="4" name="Rectangle 26"/>
          <p:cNvSpPr>
            <a:spLocks noGrp="1" noChangeArrowheads="1"/>
          </p:cNvSpPr>
          <p:nvPr>
            <p:ph type="sldNum" sz="quarter" idx="12"/>
          </p:nvPr>
        </p:nvSpPr>
        <p:spPr>
          <a:ln/>
        </p:spPr>
        <p:txBody>
          <a:bodyPr/>
          <a:lstStyle>
            <a:lvl1pPr>
              <a:defRPr/>
            </a:lvl1pPr>
          </a:lstStyle>
          <a:p>
            <a:pPr>
              <a:defRPr/>
            </a:pPr>
            <a:fld id="{E998645F-83B5-41BA-B325-7D253183757C}" type="slidenum">
              <a:rPr lang="ru-RU"/>
              <a:pPr>
                <a:defRPr/>
              </a:pPr>
              <a:t>‹#›</a:t>
            </a:fld>
            <a:endParaRPr lang="ru-RU"/>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uk-UA"/>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24"/>
          <p:cNvSpPr>
            <a:spLocks noGrp="1" noChangeArrowheads="1"/>
          </p:cNvSpPr>
          <p:nvPr>
            <p:ph type="dt" sz="half" idx="10"/>
          </p:nvPr>
        </p:nvSpPr>
        <p:spPr>
          <a:ln/>
        </p:spPr>
        <p:txBody>
          <a:bodyPr/>
          <a:lstStyle>
            <a:lvl1pPr>
              <a:defRPr/>
            </a:lvl1pPr>
          </a:lstStyle>
          <a:p>
            <a:pPr>
              <a:defRPr/>
            </a:pPr>
            <a:endParaRPr lang="ru-RU"/>
          </a:p>
        </p:txBody>
      </p:sp>
      <p:sp>
        <p:nvSpPr>
          <p:cNvPr id="6" name="Rectangle 25"/>
          <p:cNvSpPr>
            <a:spLocks noGrp="1" noChangeArrowheads="1"/>
          </p:cNvSpPr>
          <p:nvPr>
            <p:ph type="ftr" sz="quarter" idx="11"/>
          </p:nvPr>
        </p:nvSpPr>
        <p:spPr>
          <a:ln/>
        </p:spPr>
        <p:txBody>
          <a:bodyPr/>
          <a:lstStyle>
            <a:lvl1pPr>
              <a:defRPr/>
            </a:lvl1pPr>
          </a:lstStyle>
          <a:p>
            <a:pPr>
              <a:defRPr/>
            </a:pPr>
            <a:endParaRPr lang="ru-RU"/>
          </a:p>
        </p:txBody>
      </p:sp>
      <p:sp>
        <p:nvSpPr>
          <p:cNvPr id="7" name="Rectangle 26"/>
          <p:cNvSpPr>
            <a:spLocks noGrp="1" noChangeArrowheads="1"/>
          </p:cNvSpPr>
          <p:nvPr>
            <p:ph type="sldNum" sz="quarter" idx="12"/>
          </p:nvPr>
        </p:nvSpPr>
        <p:spPr>
          <a:ln/>
        </p:spPr>
        <p:txBody>
          <a:bodyPr/>
          <a:lstStyle>
            <a:lvl1pPr>
              <a:defRPr/>
            </a:lvl1pPr>
          </a:lstStyle>
          <a:p>
            <a:pPr>
              <a:defRPr/>
            </a:pPr>
            <a:fld id="{83D79CB2-9673-4EFB-A1E9-A01CAFC7740C}" type="slidenum">
              <a:rPr lang="ru-RU"/>
              <a:pPr>
                <a:defRPr/>
              </a:pPr>
              <a:t>‹#›</a:t>
            </a:fld>
            <a:endParaRPr lang="ru-RU"/>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uk-UA"/>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uk-UA"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24"/>
          <p:cNvSpPr>
            <a:spLocks noGrp="1" noChangeArrowheads="1"/>
          </p:cNvSpPr>
          <p:nvPr>
            <p:ph type="dt" sz="half" idx="10"/>
          </p:nvPr>
        </p:nvSpPr>
        <p:spPr>
          <a:ln/>
        </p:spPr>
        <p:txBody>
          <a:bodyPr/>
          <a:lstStyle>
            <a:lvl1pPr>
              <a:defRPr/>
            </a:lvl1pPr>
          </a:lstStyle>
          <a:p>
            <a:pPr>
              <a:defRPr/>
            </a:pPr>
            <a:endParaRPr lang="ru-RU"/>
          </a:p>
        </p:txBody>
      </p:sp>
      <p:sp>
        <p:nvSpPr>
          <p:cNvPr id="6" name="Rectangle 25"/>
          <p:cNvSpPr>
            <a:spLocks noGrp="1" noChangeArrowheads="1"/>
          </p:cNvSpPr>
          <p:nvPr>
            <p:ph type="ftr" sz="quarter" idx="11"/>
          </p:nvPr>
        </p:nvSpPr>
        <p:spPr>
          <a:ln/>
        </p:spPr>
        <p:txBody>
          <a:bodyPr/>
          <a:lstStyle>
            <a:lvl1pPr>
              <a:defRPr/>
            </a:lvl1pPr>
          </a:lstStyle>
          <a:p>
            <a:pPr>
              <a:defRPr/>
            </a:pPr>
            <a:endParaRPr lang="ru-RU"/>
          </a:p>
        </p:txBody>
      </p:sp>
      <p:sp>
        <p:nvSpPr>
          <p:cNvPr id="7" name="Rectangle 26"/>
          <p:cNvSpPr>
            <a:spLocks noGrp="1" noChangeArrowheads="1"/>
          </p:cNvSpPr>
          <p:nvPr>
            <p:ph type="sldNum" sz="quarter" idx="12"/>
          </p:nvPr>
        </p:nvSpPr>
        <p:spPr>
          <a:ln/>
        </p:spPr>
        <p:txBody>
          <a:bodyPr/>
          <a:lstStyle>
            <a:lvl1pPr>
              <a:defRPr/>
            </a:lvl1pPr>
          </a:lstStyle>
          <a:p>
            <a:pPr>
              <a:defRPr/>
            </a:pPr>
            <a:fld id="{651F13C4-33C3-40D9-9046-EAFE697901BA}" type="slidenum">
              <a:rPr lang="ru-RU"/>
              <a:pPr>
                <a:defRPr/>
              </a:pPr>
              <a:t>‹#›</a:t>
            </a:fld>
            <a:endParaRPr lang="ru-RU"/>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Rectangle 24"/>
          <p:cNvSpPr>
            <a:spLocks noGrp="1" noChangeArrowheads="1"/>
          </p:cNvSpPr>
          <p:nvPr>
            <p:ph type="dt" sz="half" idx="10"/>
          </p:nvPr>
        </p:nvSpPr>
        <p:spPr>
          <a:ln/>
        </p:spPr>
        <p:txBody>
          <a:bodyPr/>
          <a:lstStyle>
            <a:lvl1pPr>
              <a:defRPr/>
            </a:lvl1pPr>
          </a:lstStyle>
          <a:p>
            <a:pPr>
              <a:defRPr/>
            </a:pPr>
            <a:endParaRPr lang="ru-RU"/>
          </a:p>
        </p:txBody>
      </p:sp>
      <p:sp>
        <p:nvSpPr>
          <p:cNvPr id="5" name="Rectangle 25"/>
          <p:cNvSpPr>
            <a:spLocks noGrp="1" noChangeArrowheads="1"/>
          </p:cNvSpPr>
          <p:nvPr>
            <p:ph type="ftr" sz="quarter" idx="11"/>
          </p:nvPr>
        </p:nvSpPr>
        <p:spPr>
          <a:ln/>
        </p:spPr>
        <p:txBody>
          <a:bodyPr/>
          <a:lstStyle>
            <a:lvl1pPr>
              <a:defRPr/>
            </a:lvl1pPr>
          </a:lstStyle>
          <a:p>
            <a:pPr>
              <a:defRPr/>
            </a:pPr>
            <a:endParaRPr lang="ru-RU"/>
          </a:p>
        </p:txBody>
      </p:sp>
      <p:sp>
        <p:nvSpPr>
          <p:cNvPr id="6" name="Rectangle 26"/>
          <p:cNvSpPr>
            <a:spLocks noGrp="1" noChangeArrowheads="1"/>
          </p:cNvSpPr>
          <p:nvPr>
            <p:ph type="sldNum" sz="quarter" idx="12"/>
          </p:nvPr>
        </p:nvSpPr>
        <p:spPr>
          <a:ln/>
        </p:spPr>
        <p:txBody>
          <a:bodyPr/>
          <a:lstStyle>
            <a:lvl1pPr>
              <a:defRPr/>
            </a:lvl1pPr>
          </a:lstStyle>
          <a:p>
            <a:pPr>
              <a:defRPr/>
            </a:pPr>
            <a:fld id="{C35B6BD9-F3FC-4CB7-827F-8E4DE4CDB6F8}" type="slidenum">
              <a:rPr lang="ru-RU"/>
              <a:pPr>
                <a:defRPr/>
              </a:pPr>
              <a:t>‹#›</a:t>
            </a:fld>
            <a:endParaRPr lang="ru-RU"/>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28600"/>
            <a:ext cx="2057400" cy="5867400"/>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457200" y="228600"/>
            <a:ext cx="6019800" cy="58674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Rectangle 24"/>
          <p:cNvSpPr>
            <a:spLocks noGrp="1" noChangeArrowheads="1"/>
          </p:cNvSpPr>
          <p:nvPr>
            <p:ph type="dt" sz="half" idx="10"/>
          </p:nvPr>
        </p:nvSpPr>
        <p:spPr>
          <a:ln/>
        </p:spPr>
        <p:txBody>
          <a:bodyPr/>
          <a:lstStyle>
            <a:lvl1pPr>
              <a:defRPr/>
            </a:lvl1pPr>
          </a:lstStyle>
          <a:p>
            <a:pPr>
              <a:defRPr/>
            </a:pPr>
            <a:endParaRPr lang="ru-RU"/>
          </a:p>
        </p:txBody>
      </p:sp>
      <p:sp>
        <p:nvSpPr>
          <p:cNvPr id="5" name="Rectangle 25"/>
          <p:cNvSpPr>
            <a:spLocks noGrp="1" noChangeArrowheads="1"/>
          </p:cNvSpPr>
          <p:nvPr>
            <p:ph type="ftr" sz="quarter" idx="11"/>
          </p:nvPr>
        </p:nvSpPr>
        <p:spPr>
          <a:ln/>
        </p:spPr>
        <p:txBody>
          <a:bodyPr/>
          <a:lstStyle>
            <a:lvl1pPr>
              <a:defRPr/>
            </a:lvl1pPr>
          </a:lstStyle>
          <a:p>
            <a:pPr>
              <a:defRPr/>
            </a:pPr>
            <a:endParaRPr lang="ru-RU"/>
          </a:p>
        </p:txBody>
      </p:sp>
      <p:sp>
        <p:nvSpPr>
          <p:cNvPr id="6" name="Rectangle 26"/>
          <p:cNvSpPr>
            <a:spLocks noGrp="1" noChangeArrowheads="1"/>
          </p:cNvSpPr>
          <p:nvPr>
            <p:ph type="sldNum" sz="quarter" idx="12"/>
          </p:nvPr>
        </p:nvSpPr>
        <p:spPr>
          <a:ln/>
        </p:spPr>
        <p:txBody>
          <a:bodyPr/>
          <a:lstStyle>
            <a:lvl1pPr>
              <a:defRPr/>
            </a:lvl1pPr>
          </a:lstStyle>
          <a:p>
            <a:pPr>
              <a:defRPr/>
            </a:pPr>
            <a:fld id="{E2932B99-BDE2-4696-B016-2A7A929B1C75}"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4A50DB11-C511-4BFF-ABC5-0DD86CE6FAF5}" type="slidenum">
              <a:rPr lang="ru-RU"/>
              <a:pPr>
                <a:defRPr/>
              </a:pPr>
              <a:t>‹#›</a:t>
            </a:fld>
            <a:endParaRPr lang="ru-RU"/>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AndTx">
  <p:cSld name="Заголовок, объект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7813"/>
            <a:ext cx="8229600" cy="1139825"/>
          </a:xfrm>
        </p:spPr>
        <p:txBody>
          <a:bodyPr/>
          <a:lstStyle/>
          <a:p>
            <a:r>
              <a:rPr lang="ru-RU" smtClean="0"/>
              <a:t>Образец заголовка</a:t>
            </a:r>
            <a:endParaRPr lang="uk-UA"/>
          </a:p>
        </p:txBody>
      </p:sp>
      <p:sp>
        <p:nvSpPr>
          <p:cNvPr id="3" name="Содержимое 2"/>
          <p:cNvSpPr>
            <a:spLocks noGrp="1"/>
          </p:cNvSpPr>
          <p:nvPr>
            <p:ph sz="half" idx="1"/>
          </p:nvPr>
        </p:nvSpPr>
        <p:spPr>
          <a:xfrm>
            <a:off x="457200" y="1600200"/>
            <a:ext cx="40386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648200" y="1600200"/>
            <a:ext cx="40386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Rectangle 19"/>
          <p:cNvSpPr>
            <a:spLocks noGrp="1" noChangeArrowheads="1"/>
          </p:cNvSpPr>
          <p:nvPr>
            <p:ph type="dt" sz="half" idx="10"/>
          </p:nvPr>
        </p:nvSpPr>
        <p:spPr>
          <a:ln/>
        </p:spPr>
        <p:txBody>
          <a:bodyPr/>
          <a:lstStyle>
            <a:lvl1pPr>
              <a:defRPr/>
            </a:lvl1pPr>
          </a:lstStyle>
          <a:p>
            <a:pPr>
              <a:defRPr/>
            </a:pPr>
            <a:endParaRPr lang="ru-RU"/>
          </a:p>
        </p:txBody>
      </p:sp>
      <p:sp>
        <p:nvSpPr>
          <p:cNvPr id="6" name="Rectangle 20"/>
          <p:cNvSpPr>
            <a:spLocks noGrp="1" noChangeArrowheads="1"/>
          </p:cNvSpPr>
          <p:nvPr>
            <p:ph type="ftr" sz="quarter" idx="11"/>
          </p:nvPr>
        </p:nvSpPr>
        <p:spPr>
          <a:ln/>
        </p:spPr>
        <p:txBody>
          <a:bodyPr/>
          <a:lstStyle>
            <a:lvl1pPr>
              <a:defRPr/>
            </a:lvl1pPr>
          </a:lstStyle>
          <a:p>
            <a:pPr>
              <a:defRPr/>
            </a:pPr>
            <a:endParaRPr lang="ru-RU"/>
          </a:p>
        </p:txBody>
      </p:sp>
      <p:sp>
        <p:nvSpPr>
          <p:cNvPr id="7" name="Rectangle 21"/>
          <p:cNvSpPr>
            <a:spLocks noGrp="1" noChangeArrowheads="1"/>
          </p:cNvSpPr>
          <p:nvPr>
            <p:ph type="sldNum" sz="quarter" idx="12"/>
          </p:nvPr>
        </p:nvSpPr>
        <p:spPr>
          <a:ln/>
        </p:spPr>
        <p:txBody>
          <a:bodyPr/>
          <a:lstStyle>
            <a:lvl1pPr>
              <a:defRPr/>
            </a:lvl1pPr>
          </a:lstStyle>
          <a:p>
            <a:pPr>
              <a:defRPr/>
            </a:pPr>
            <a:fld id="{48CA2C37-C7E0-496F-AD2F-936219797BB7}" type="slidenum">
              <a:rPr lang="ru-RU"/>
              <a:pPr>
                <a:defRPr/>
              </a:pPr>
              <a:t>‹#›</a:t>
            </a:fld>
            <a:endParaRPr lang="ru-RU"/>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 name="Group 2"/>
          <p:cNvGrpSpPr>
            <a:grpSpLocks/>
          </p:cNvGrpSpPr>
          <p:nvPr/>
        </p:nvGrpSpPr>
        <p:grpSpPr bwMode="auto">
          <a:xfrm>
            <a:off x="319088" y="1752600"/>
            <a:ext cx="8824912" cy="5129213"/>
            <a:chOff x="201" y="1104"/>
            <a:chExt cx="5559" cy="3231"/>
          </a:xfrm>
        </p:grpSpPr>
        <p:sp>
          <p:nvSpPr>
            <p:cNvPr id="5" name="Freeform 3"/>
            <p:cNvSpPr>
              <a:spLocks/>
            </p:cNvSpPr>
            <p:nvPr/>
          </p:nvSpPr>
          <p:spPr bwMode="ltGray">
            <a:xfrm>
              <a:off x="210" y="1104"/>
              <a:ext cx="5550" cy="3216"/>
            </a:xfrm>
            <a:custGeom>
              <a:avLst/>
              <a:gdLst/>
              <a:ahLst/>
              <a:cxnLst>
                <a:cxn ang="0">
                  <a:pos x="335" y="0"/>
                </a:cxn>
                <a:cxn ang="0">
                  <a:pos x="333" y="1290"/>
                </a:cxn>
                <a:cxn ang="0">
                  <a:pos x="0" y="1290"/>
                </a:cxn>
                <a:cxn ang="0">
                  <a:pos x="6" y="3210"/>
                </a:cxn>
                <a:cxn ang="0">
                  <a:pos x="5550" y="3216"/>
                </a:cxn>
                <a:cxn ang="0">
                  <a:pos x="5550" y="0"/>
                </a:cxn>
                <a:cxn ang="0">
                  <a:pos x="335" y="0"/>
                </a:cxn>
                <a:cxn ang="0">
                  <a:pos x="335" y="0"/>
                </a:cxn>
              </a:cxnLst>
              <a:rect l="0" t="0" r="r" b="b"/>
              <a:pathLst>
                <a:path w="5550" h="3216">
                  <a:moveTo>
                    <a:pt x="335" y="0"/>
                  </a:moveTo>
                  <a:lnTo>
                    <a:pt x="333" y="1290"/>
                  </a:lnTo>
                  <a:lnTo>
                    <a:pt x="0" y="1290"/>
                  </a:lnTo>
                  <a:lnTo>
                    <a:pt x="6" y="3210"/>
                  </a:lnTo>
                  <a:lnTo>
                    <a:pt x="5550" y="3216"/>
                  </a:lnTo>
                  <a:lnTo>
                    <a:pt x="5550" y="0"/>
                  </a:lnTo>
                  <a:lnTo>
                    <a:pt x="335" y="0"/>
                  </a:lnTo>
                  <a:lnTo>
                    <a:pt x="335" y="0"/>
                  </a:lnTo>
                  <a:close/>
                </a:path>
              </a:pathLst>
            </a:custGeom>
            <a:solidFill>
              <a:schemeClr val="bg2">
                <a:alpha val="39999"/>
              </a:schemeClr>
            </a:solidFill>
            <a:ln w="9525">
              <a:noFill/>
              <a:round/>
              <a:headEnd/>
              <a:tailEnd/>
            </a:ln>
          </p:spPr>
          <p:txBody>
            <a:bodyPr/>
            <a:lstStyle/>
            <a:p>
              <a:pPr>
                <a:defRPr/>
              </a:pPr>
              <a:endParaRPr lang="uk-UA"/>
            </a:p>
          </p:txBody>
        </p:sp>
        <p:sp>
          <p:nvSpPr>
            <p:cNvPr id="6" name="Freeform 4"/>
            <p:cNvSpPr>
              <a:spLocks/>
            </p:cNvSpPr>
            <p:nvPr/>
          </p:nvSpPr>
          <p:spPr bwMode="ltGray">
            <a:xfrm>
              <a:off x="528" y="2400"/>
              <a:ext cx="5232" cy="1920"/>
            </a:xfrm>
            <a:custGeom>
              <a:avLst/>
              <a:gdLst/>
              <a:ahLst/>
              <a:cxnLst>
                <a:cxn ang="0">
                  <a:pos x="0" y="0"/>
                </a:cxn>
                <a:cxn ang="0">
                  <a:pos x="0" y="2182"/>
                </a:cxn>
                <a:cxn ang="0">
                  <a:pos x="4897" y="2182"/>
                </a:cxn>
                <a:cxn ang="0">
                  <a:pos x="4897" y="0"/>
                </a:cxn>
                <a:cxn ang="0">
                  <a:pos x="0" y="0"/>
                </a:cxn>
                <a:cxn ang="0">
                  <a:pos x="0" y="0"/>
                </a:cxn>
              </a:cxnLst>
              <a:rect l="0" t="0" r="r" b="b"/>
              <a:pathLst>
                <a:path w="4897" h="2182">
                  <a:moveTo>
                    <a:pt x="0" y="0"/>
                  </a:moveTo>
                  <a:lnTo>
                    <a:pt x="0" y="2182"/>
                  </a:lnTo>
                  <a:lnTo>
                    <a:pt x="4897" y="2182"/>
                  </a:lnTo>
                  <a:lnTo>
                    <a:pt x="4897" y="0"/>
                  </a:lnTo>
                  <a:lnTo>
                    <a:pt x="0" y="0"/>
                  </a:lnTo>
                  <a:lnTo>
                    <a:pt x="0" y="0"/>
                  </a:lnTo>
                  <a:close/>
                </a:path>
              </a:pathLst>
            </a:custGeom>
            <a:solidFill>
              <a:schemeClr val="bg2">
                <a:alpha val="30000"/>
              </a:schemeClr>
            </a:solidFill>
            <a:ln w="9525">
              <a:noFill/>
              <a:round/>
              <a:headEnd/>
              <a:tailEnd/>
            </a:ln>
          </p:spPr>
          <p:txBody>
            <a:bodyPr/>
            <a:lstStyle/>
            <a:p>
              <a:pPr>
                <a:defRPr/>
              </a:pPr>
              <a:endParaRPr lang="uk-UA"/>
            </a:p>
          </p:txBody>
        </p:sp>
        <p:sp>
          <p:nvSpPr>
            <p:cNvPr id="7" name="Freeform 5"/>
            <p:cNvSpPr>
              <a:spLocks/>
            </p:cNvSpPr>
            <p:nvPr/>
          </p:nvSpPr>
          <p:spPr bwMode="ltGray">
            <a:xfrm>
              <a:off x="201" y="2377"/>
              <a:ext cx="3455" cy="29"/>
            </a:xfrm>
            <a:custGeom>
              <a:avLst/>
              <a:gdLst/>
              <a:ahLst/>
              <a:cxnLst>
                <a:cxn ang="0">
                  <a:pos x="0" y="0"/>
                </a:cxn>
                <a:cxn ang="0">
                  <a:pos x="0" y="149"/>
                </a:cxn>
                <a:cxn ang="0">
                  <a:pos x="5387" y="149"/>
                </a:cxn>
                <a:cxn ang="0">
                  <a:pos x="5387" y="0"/>
                </a:cxn>
                <a:cxn ang="0">
                  <a:pos x="0" y="0"/>
                </a:cxn>
                <a:cxn ang="0">
                  <a:pos x="0" y="0"/>
                </a:cxn>
              </a:cxnLst>
              <a:rect l="0" t="0" r="r" b="b"/>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schemeClr>
                </a:gs>
              </a:gsLst>
              <a:lin ang="0" scaled="1"/>
            </a:gradFill>
            <a:ln w="9525" cap="flat" cmpd="sng">
              <a:noFill/>
              <a:prstDash val="solid"/>
              <a:round/>
              <a:headEnd type="none" w="med" len="med"/>
              <a:tailEnd type="none" w="med" len="med"/>
            </a:ln>
            <a:effectLst/>
          </p:spPr>
          <p:txBody>
            <a:bodyPr/>
            <a:lstStyle/>
            <a:p>
              <a:pPr>
                <a:defRPr/>
              </a:pPr>
              <a:endParaRPr lang="uk-UA"/>
            </a:p>
          </p:txBody>
        </p:sp>
        <p:sp>
          <p:nvSpPr>
            <p:cNvPr id="8" name="Freeform 6"/>
            <p:cNvSpPr>
              <a:spLocks/>
            </p:cNvSpPr>
            <p:nvPr/>
          </p:nvSpPr>
          <p:spPr bwMode="ltGray">
            <a:xfrm>
              <a:off x="528" y="1104"/>
              <a:ext cx="4894" cy="29"/>
            </a:xfrm>
            <a:custGeom>
              <a:avLst/>
              <a:gdLst/>
              <a:ahLst/>
              <a:cxnLst>
                <a:cxn ang="0">
                  <a:pos x="0" y="0"/>
                </a:cxn>
                <a:cxn ang="0">
                  <a:pos x="0" y="149"/>
                </a:cxn>
                <a:cxn ang="0">
                  <a:pos x="5387" y="149"/>
                </a:cxn>
                <a:cxn ang="0">
                  <a:pos x="5387" y="0"/>
                </a:cxn>
                <a:cxn ang="0">
                  <a:pos x="0" y="0"/>
                </a:cxn>
                <a:cxn ang="0">
                  <a:pos x="0" y="0"/>
                </a:cxn>
              </a:cxnLst>
              <a:rect l="0" t="0" r="r" b="b"/>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schemeClr>
                </a:gs>
              </a:gsLst>
              <a:lin ang="0" scaled="1"/>
            </a:gradFill>
            <a:ln w="9525" cap="flat" cmpd="sng">
              <a:noFill/>
              <a:prstDash val="solid"/>
              <a:round/>
              <a:headEnd type="none" w="med" len="med"/>
              <a:tailEnd type="none" w="med" len="med"/>
            </a:ln>
            <a:effectLst/>
          </p:spPr>
          <p:txBody>
            <a:bodyPr/>
            <a:lstStyle/>
            <a:p>
              <a:pPr>
                <a:defRPr/>
              </a:pPr>
              <a:endParaRPr lang="uk-UA"/>
            </a:p>
          </p:txBody>
        </p:sp>
        <p:sp>
          <p:nvSpPr>
            <p:cNvPr id="9" name="Freeform 7"/>
            <p:cNvSpPr>
              <a:spLocks/>
            </p:cNvSpPr>
            <p:nvPr/>
          </p:nvSpPr>
          <p:spPr bwMode="ltGray">
            <a:xfrm>
              <a:off x="201" y="2377"/>
              <a:ext cx="30" cy="1958"/>
            </a:xfrm>
            <a:custGeom>
              <a:avLst/>
              <a:gdLst/>
              <a:ahLst/>
              <a:cxnLst>
                <a:cxn ang="0">
                  <a:pos x="0" y="0"/>
                </a:cxn>
                <a:cxn ang="0">
                  <a:pos x="0" y="1416"/>
                </a:cxn>
                <a:cxn ang="0">
                  <a:pos x="29" y="1416"/>
                </a:cxn>
                <a:cxn ang="0">
                  <a:pos x="30" y="27"/>
                </a:cxn>
                <a:cxn ang="0">
                  <a:pos x="0" y="0"/>
                </a:cxn>
                <a:cxn ang="0">
                  <a:pos x="0" y="0"/>
                </a:cxn>
              </a:cxnLst>
              <a:rect l="0" t="0" r="r" b="b"/>
              <a:pathLst>
                <a:path w="30" h="1416">
                  <a:moveTo>
                    <a:pt x="0" y="0"/>
                  </a:moveTo>
                  <a:lnTo>
                    <a:pt x="0" y="1416"/>
                  </a:lnTo>
                  <a:lnTo>
                    <a:pt x="29" y="1416"/>
                  </a:lnTo>
                  <a:lnTo>
                    <a:pt x="30" y="27"/>
                  </a:lnTo>
                  <a:lnTo>
                    <a:pt x="0" y="0"/>
                  </a:lnTo>
                  <a:lnTo>
                    <a:pt x="0" y="0"/>
                  </a:lnTo>
                  <a:close/>
                </a:path>
              </a:pathLst>
            </a:custGeom>
            <a:gradFill rotWithShape="1">
              <a:gsLst>
                <a:gs pos="0">
                  <a:schemeClr val="bg2">
                    <a:gamma/>
                    <a:tint val="87843"/>
                    <a:invGamma/>
                  </a:schemeClr>
                </a:gs>
                <a:gs pos="100000">
                  <a:schemeClr val="bg2">
                    <a:alpha val="0"/>
                  </a:schemeClr>
                </a:gs>
              </a:gsLst>
              <a:lin ang="5400000" scaled="1"/>
            </a:gradFill>
            <a:ln w="9525" cap="flat" cmpd="sng">
              <a:noFill/>
              <a:prstDash val="solid"/>
              <a:round/>
              <a:headEnd type="none" w="med" len="med"/>
              <a:tailEnd type="none" w="med" len="med"/>
            </a:ln>
            <a:effectLst/>
          </p:spPr>
          <p:txBody>
            <a:bodyPr/>
            <a:lstStyle/>
            <a:p>
              <a:pPr>
                <a:defRPr/>
              </a:pPr>
              <a:endParaRPr lang="uk-UA"/>
            </a:p>
          </p:txBody>
        </p:sp>
        <p:sp>
          <p:nvSpPr>
            <p:cNvPr id="10" name="Freeform 8"/>
            <p:cNvSpPr>
              <a:spLocks/>
            </p:cNvSpPr>
            <p:nvPr/>
          </p:nvSpPr>
          <p:spPr bwMode="ltGray">
            <a:xfrm>
              <a:off x="528" y="1104"/>
              <a:ext cx="29" cy="3225"/>
            </a:xfrm>
            <a:custGeom>
              <a:avLst/>
              <a:gdLst/>
              <a:ahLst/>
              <a:cxnLst>
                <a:cxn ang="0">
                  <a:pos x="0" y="0"/>
                </a:cxn>
                <a:cxn ang="0">
                  <a:pos x="0" y="2161"/>
                </a:cxn>
                <a:cxn ang="0">
                  <a:pos x="29" y="2161"/>
                </a:cxn>
                <a:cxn ang="0">
                  <a:pos x="27" y="27"/>
                </a:cxn>
                <a:cxn ang="0">
                  <a:pos x="0" y="0"/>
                </a:cxn>
                <a:cxn ang="0">
                  <a:pos x="0" y="0"/>
                </a:cxn>
              </a:cxnLst>
              <a:rect l="0" t="0" r="r" b="b"/>
              <a:pathLst>
                <a:path w="29" h="2161">
                  <a:moveTo>
                    <a:pt x="0" y="0"/>
                  </a:moveTo>
                  <a:lnTo>
                    <a:pt x="0" y="2161"/>
                  </a:lnTo>
                  <a:lnTo>
                    <a:pt x="29" y="2161"/>
                  </a:lnTo>
                  <a:lnTo>
                    <a:pt x="27" y="27"/>
                  </a:lnTo>
                  <a:lnTo>
                    <a:pt x="0" y="0"/>
                  </a:lnTo>
                  <a:lnTo>
                    <a:pt x="0" y="0"/>
                  </a:lnTo>
                  <a:close/>
                </a:path>
              </a:pathLst>
            </a:custGeom>
            <a:gradFill rotWithShape="1">
              <a:gsLst>
                <a:gs pos="0">
                  <a:schemeClr val="bg2">
                    <a:gamma/>
                    <a:tint val="87843"/>
                    <a:invGamma/>
                  </a:schemeClr>
                </a:gs>
                <a:gs pos="100000">
                  <a:schemeClr val="bg2">
                    <a:alpha val="0"/>
                  </a:schemeClr>
                </a:gs>
              </a:gsLst>
              <a:lin ang="5400000" scaled="1"/>
            </a:gradFill>
            <a:ln w="9525" cap="flat" cmpd="sng">
              <a:noFill/>
              <a:prstDash val="solid"/>
              <a:round/>
              <a:headEnd type="none" w="med" len="med"/>
              <a:tailEnd type="none" w="med" len="med"/>
            </a:ln>
            <a:effectLst/>
          </p:spPr>
          <p:txBody>
            <a:bodyPr/>
            <a:lstStyle/>
            <a:p>
              <a:pPr>
                <a:defRPr/>
              </a:pPr>
              <a:endParaRPr lang="uk-UA"/>
            </a:p>
          </p:txBody>
        </p:sp>
      </p:grpSp>
      <p:sp>
        <p:nvSpPr>
          <p:cNvPr id="442377" name="Rectangle 9"/>
          <p:cNvSpPr>
            <a:spLocks noGrp="1" noChangeArrowheads="1"/>
          </p:cNvSpPr>
          <p:nvPr>
            <p:ph type="ctrTitle" sz="quarter"/>
          </p:nvPr>
        </p:nvSpPr>
        <p:spPr>
          <a:xfrm>
            <a:off x="990600" y="1905000"/>
            <a:ext cx="7772400" cy="1736725"/>
          </a:xfrm>
        </p:spPr>
        <p:txBody>
          <a:bodyPr anchor="t"/>
          <a:lstStyle>
            <a:lvl1pPr>
              <a:defRPr sz="5400"/>
            </a:lvl1pPr>
          </a:lstStyle>
          <a:p>
            <a:r>
              <a:rPr lang="ru-RU"/>
              <a:t>Образец заголовка</a:t>
            </a:r>
          </a:p>
        </p:txBody>
      </p:sp>
      <p:sp>
        <p:nvSpPr>
          <p:cNvPr id="442378" name="Rectangle 10"/>
          <p:cNvSpPr>
            <a:spLocks noGrp="1" noChangeArrowheads="1"/>
          </p:cNvSpPr>
          <p:nvPr>
            <p:ph type="subTitle" sz="quarter" idx="1"/>
          </p:nvPr>
        </p:nvSpPr>
        <p:spPr>
          <a:xfrm>
            <a:off x="990600" y="3962400"/>
            <a:ext cx="6781800" cy="1752600"/>
          </a:xfrm>
        </p:spPr>
        <p:txBody>
          <a:bodyPr/>
          <a:lstStyle>
            <a:lvl1pPr marL="0" indent="0">
              <a:buFont typeface="Wingdings" pitchFamily="2" charset="2"/>
              <a:buNone/>
              <a:defRPr/>
            </a:lvl1pPr>
          </a:lstStyle>
          <a:p>
            <a:r>
              <a:rPr lang="ru-RU"/>
              <a:t>Образец подзаголовка</a:t>
            </a:r>
          </a:p>
        </p:txBody>
      </p:sp>
      <p:sp>
        <p:nvSpPr>
          <p:cNvPr id="11" name="Rectangle 11"/>
          <p:cNvSpPr>
            <a:spLocks noGrp="1" noChangeArrowheads="1"/>
          </p:cNvSpPr>
          <p:nvPr>
            <p:ph type="dt" sz="quarter" idx="10"/>
          </p:nvPr>
        </p:nvSpPr>
        <p:spPr>
          <a:xfrm>
            <a:off x="990600" y="6245225"/>
            <a:ext cx="1901825" cy="476250"/>
          </a:xfrm>
        </p:spPr>
        <p:txBody>
          <a:bodyPr/>
          <a:lstStyle>
            <a:lvl1pPr>
              <a:defRPr/>
            </a:lvl1pPr>
          </a:lstStyle>
          <a:p>
            <a:pPr>
              <a:defRPr/>
            </a:pPr>
            <a:endParaRPr lang="ru-RU"/>
          </a:p>
        </p:txBody>
      </p:sp>
      <p:sp>
        <p:nvSpPr>
          <p:cNvPr id="12" name="Rectangle 12"/>
          <p:cNvSpPr>
            <a:spLocks noGrp="1" noChangeArrowheads="1"/>
          </p:cNvSpPr>
          <p:nvPr>
            <p:ph type="ftr" sz="quarter" idx="11"/>
          </p:nvPr>
        </p:nvSpPr>
        <p:spPr>
          <a:xfrm>
            <a:off x="3468688" y="6245225"/>
            <a:ext cx="2895600" cy="476250"/>
          </a:xfrm>
        </p:spPr>
        <p:txBody>
          <a:bodyPr/>
          <a:lstStyle>
            <a:lvl1pPr>
              <a:defRPr/>
            </a:lvl1pPr>
          </a:lstStyle>
          <a:p>
            <a:pPr>
              <a:defRPr/>
            </a:pPr>
            <a:endParaRPr lang="ru-RU"/>
          </a:p>
        </p:txBody>
      </p:sp>
      <p:sp>
        <p:nvSpPr>
          <p:cNvPr id="13" name="Rectangle 13"/>
          <p:cNvSpPr>
            <a:spLocks noGrp="1" noChangeArrowheads="1"/>
          </p:cNvSpPr>
          <p:nvPr>
            <p:ph type="sldNum" sz="quarter" idx="12"/>
          </p:nvPr>
        </p:nvSpPr>
        <p:spPr/>
        <p:txBody>
          <a:bodyPr/>
          <a:lstStyle>
            <a:lvl1pPr>
              <a:defRPr/>
            </a:lvl1pPr>
          </a:lstStyle>
          <a:p>
            <a:pPr>
              <a:defRPr/>
            </a:pPr>
            <a:fld id="{A8102964-476F-4639-A967-0A8B57A7B1BC}" type="slidenum">
              <a:rPr lang="ru-RU"/>
              <a:pPr>
                <a:defRPr/>
              </a:pPr>
              <a:t>‹#›</a:t>
            </a:fld>
            <a:endParaRPr lang="ru-RU"/>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Rectangle 11"/>
          <p:cNvSpPr>
            <a:spLocks noGrp="1" noChangeArrowheads="1"/>
          </p:cNvSpPr>
          <p:nvPr>
            <p:ph type="dt" sz="half" idx="10"/>
          </p:nvPr>
        </p:nvSpPr>
        <p:spPr>
          <a:ln/>
        </p:spPr>
        <p:txBody>
          <a:bodyPr/>
          <a:lstStyle>
            <a:lvl1pPr>
              <a:defRPr/>
            </a:lvl1pPr>
          </a:lstStyle>
          <a:p>
            <a:pPr>
              <a:defRPr/>
            </a:pPr>
            <a:endParaRPr lang="ru-RU"/>
          </a:p>
        </p:txBody>
      </p:sp>
      <p:sp>
        <p:nvSpPr>
          <p:cNvPr id="5" name="Rectangle 12"/>
          <p:cNvSpPr>
            <a:spLocks noGrp="1" noChangeArrowheads="1"/>
          </p:cNvSpPr>
          <p:nvPr>
            <p:ph type="ftr" sz="quarter" idx="11"/>
          </p:nvPr>
        </p:nvSpPr>
        <p:spPr>
          <a:ln/>
        </p:spPr>
        <p:txBody>
          <a:bodyPr/>
          <a:lstStyle>
            <a:lvl1pPr>
              <a:defRPr/>
            </a:lvl1pPr>
          </a:lstStyle>
          <a:p>
            <a:pPr>
              <a:defRPr/>
            </a:pPr>
            <a:endParaRPr lang="ru-RU"/>
          </a:p>
        </p:txBody>
      </p:sp>
      <p:sp>
        <p:nvSpPr>
          <p:cNvPr id="6" name="Rectangle 13"/>
          <p:cNvSpPr>
            <a:spLocks noGrp="1" noChangeArrowheads="1"/>
          </p:cNvSpPr>
          <p:nvPr>
            <p:ph type="sldNum" sz="quarter" idx="12"/>
          </p:nvPr>
        </p:nvSpPr>
        <p:spPr>
          <a:ln/>
        </p:spPr>
        <p:txBody>
          <a:bodyPr/>
          <a:lstStyle>
            <a:lvl1pPr>
              <a:defRPr/>
            </a:lvl1pPr>
          </a:lstStyle>
          <a:p>
            <a:pPr>
              <a:defRPr/>
            </a:pPr>
            <a:fld id="{646C12E3-F880-438A-966B-1F077BC77EAA}" type="slidenum">
              <a:rPr lang="ru-RU"/>
              <a:pPr>
                <a:defRPr/>
              </a:pPr>
              <a:t>‹#›</a:t>
            </a:fld>
            <a:endParaRPr lang="ru-RU"/>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uk-UA"/>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11"/>
          <p:cNvSpPr>
            <a:spLocks noGrp="1" noChangeArrowheads="1"/>
          </p:cNvSpPr>
          <p:nvPr>
            <p:ph type="dt" sz="half" idx="10"/>
          </p:nvPr>
        </p:nvSpPr>
        <p:spPr>
          <a:ln/>
        </p:spPr>
        <p:txBody>
          <a:bodyPr/>
          <a:lstStyle>
            <a:lvl1pPr>
              <a:defRPr/>
            </a:lvl1pPr>
          </a:lstStyle>
          <a:p>
            <a:pPr>
              <a:defRPr/>
            </a:pPr>
            <a:endParaRPr lang="ru-RU"/>
          </a:p>
        </p:txBody>
      </p:sp>
      <p:sp>
        <p:nvSpPr>
          <p:cNvPr id="5" name="Rectangle 12"/>
          <p:cNvSpPr>
            <a:spLocks noGrp="1" noChangeArrowheads="1"/>
          </p:cNvSpPr>
          <p:nvPr>
            <p:ph type="ftr" sz="quarter" idx="11"/>
          </p:nvPr>
        </p:nvSpPr>
        <p:spPr>
          <a:ln/>
        </p:spPr>
        <p:txBody>
          <a:bodyPr/>
          <a:lstStyle>
            <a:lvl1pPr>
              <a:defRPr/>
            </a:lvl1pPr>
          </a:lstStyle>
          <a:p>
            <a:pPr>
              <a:defRPr/>
            </a:pPr>
            <a:endParaRPr lang="ru-RU"/>
          </a:p>
        </p:txBody>
      </p:sp>
      <p:sp>
        <p:nvSpPr>
          <p:cNvPr id="6" name="Rectangle 13"/>
          <p:cNvSpPr>
            <a:spLocks noGrp="1" noChangeArrowheads="1"/>
          </p:cNvSpPr>
          <p:nvPr>
            <p:ph type="sldNum" sz="quarter" idx="12"/>
          </p:nvPr>
        </p:nvSpPr>
        <p:spPr>
          <a:ln/>
        </p:spPr>
        <p:txBody>
          <a:bodyPr/>
          <a:lstStyle>
            <a:lvl1pPr>
              <a:defRPr/>
            </a:lvl1pPr>
          </a:lstStyle>
          <a:p>
            <a:pPr>
              <a:defRPr/>
            </a:pPr>
            <a:fld id="{474D5209-FA68-4CBB-A749-E58A17F536BA}" type="slidenum">
              <a:rPr lang="ru-RU"/>
              <a:pPr>
                <a:defRPr/>
              </a:pPr>
              <a:t>‹#›</a:t>
            </a:fld>
            <a:endParaRPr lang="ru-RU"/>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Содержимое 2"/>
          <p:cNvSpPr>
            <a:spLocks noGrp="1"/>
          </p:cNvSpPr>
          <p:nvPr>
            <p:ph sz="half" idx="1"/>
          </p:nvPr>
        </p:nvSpPr>
        <p:spPr>
          <a:xfrm>
            <a:off x="838200" y="1905000"/>
            <a:ext cx="3927475"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Содержимое 3"/>
          <p:cNvSpPr>
            <a:spLocks noGrp="1"/>
          </p:cNvSpPr>
          <p:nvPr>
            <p:ph sz="half" idx="2"/>
          </p:nvPr>
        </p:nvSpPr>
        <p:spPr>
          <a:xfrm>
            <a:off x="4918075" y="1905000"/>
            <a:ext cx="3927475"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Rectangle 11"/>
          <p:cNvSpPr>
            <a:spLocks noGrp="1" noChangeArrowheads="1"/>
          </p:cNvSpPr>
          <p:nvPr>
            <p:ph type="dt" sz="half" idx="10"/>
          </p:nvPr>
        </p:nvSpPr>
        <p:spPr>
          <a:ln/>
        </p:spPr>
        <p:txBody>
          <a:bodyPr/>
          <a:lstStyle>
            <a:lvl1pPr>
              <a:defRPr/>
            </a:lvl1pPr>
          </a:lstStyle>
          <a:p>
            <a:pPr>
              <a:defRPr/>
            </a:pPr>
            <a:endParaRPr lang="ru-RU"/>
          </a:p>
        </p:txBody>
      </p:sp>
      <p:sp>
        <p:nvSpPr>
          <p:cNvPr id="6" name="Rectangle 12"/>
          <p:cNvSpPr>
            <a:spLocks noGrp="1" noChangeArrowheads="1"/>
          </p:cNvSpPr>
          <p:nvPr>
            <p:ph type="ftr" sz="quarter" idx="11"/>
          </p:nvPr>
        </p:nvSpPr>
        <p:spPr>
          <a:ln/>
        </p:spPr>
        <p:txBody>
          <a:bodyPr/>
          <a:lstStyle>
            <a:lvl1pPr>
              <a:defRPr/>
            </a:lvl1pPr>
          </a:lstStyle>
          <a:p>
            <a:pPr>
              <a:defRPr/>
            </a:pPr>
            <a:endParaRPr lang="ru-RU"/>
          </a:p>
        </p:txBody>
      </p:sp>
      <p:sp>
        <p:nvSpPr>
          <p:cNvPr id="7" name="Rectangle 13"/>
          <p:cNvSpPr>
            <a:spLocks noGrp="1" noChangeArrowheads="1"/>
          </p:cNvSpPr>
          <p:nvPr>
            <p:ph type="sldNum" sz="quarter" idx="12"/>
          </p:nvPr>
        </p:nvSpPr>
        <p:spPr>
          <a:ln/>
        </p:spPr>
        <p:txBody>
          <a:bodyPr/>
          <a:lstStyle>
            <a:lvl1pPr>
              <a:defRPr/>
            </a:lvl1pPr>
          </a:lstStyle>
          <a:p>
            <a:pPr>
              <a:defRPr/>
            </a:pPr>
            <a:fld id="{D060B097-B6CB-43C5-B90D-A2B0CB6C62A7}" type="slidenum">
              <a:rPr lang="ru-RU"/>
              <a:pPr>
                <a:defRPr/>
              </a:pPr>
              <a:t>‹#›</a:t>
            </a:fld>
            <a:endParaRPr lang="ru-RU"/>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uk-UA"/>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Rectangle 11"/>
          <p:cNvSpPr>
            <a:spLocks noGrp="1" noChangeArrowheads="1"/>
          </p:cNvSpPr>
          <p:nvPr>
            <p:ph type="dt" sz="half" idx="10"/>
          </p:nvPr>
        </p:nvSpPr>
        <p:spPr>
          <a:ln/>
        </p:spPr>
        <p:txBody>
          <a:bodyPr/>
          <a:lstStyle>
            <a:lvl1pPr>
              <a:defRPr/>
            </a:lvl1pPr>
          </a:lstStyle>
          <a:p>
            <a:pPr>
              <a:defRPr/>
            </a:pPr>
            <a:endParaRPr lang="ru-RU"/>
          </a:p>
        </p:txBody>
      </p:sp>
      <p:sp>
        <p:nvSpPr>
          <p:cNvPr id="8" name="Rectangle 12"/>
          <p:cNvSpPr>
            <a:spLocks noGrp="1" noChangeArrowheads="1"/>
          </p:cNvSpPr>
          <p:nvPr>
            <p:ph type="ftr" sz="quarter" idx="11"/>
          </p:nvPr>
        </p:nvSpPr>
        <p:spPr>
          <a:ln/>
        </p:spPr>
        <p:txBody>
          <a:bodyPr/>
          <a:lstStyle>
            <a:lvl1pPr>
              <a:defRPr/>
            </a:lvl1pPr>
          </a:lstStyle>
          <a:p>
            <a:pPr>
              <a:defRPr/>
            </a:pPr>
            <a:endParaRPr lang="ru-RU"/>
          </a:p>
        </p:txBody>
      </p:sp>
      <p:sp>
        <p:nvSpPr>
          <p:cNvPr id="9" name="Rectangle 13"/>
          <p:cNvSpPr>
            <a:spLocks noGrp="1" noChangeArrowheads="1"/>
          </p:cNvSpPr>
          <p:nvPr>
            <p:ph type="sldNum" sz="quarter" idx="12"/>
          </p:nvPr>
        </p:nvSpPr>
        <p:spPr>
          <a:ln/>
        </p:spPr>
        <p:txBody>
          <a:bodyPr/>
          <a:lstStyle>
            <a:lvl1pPr>
              <a:defRPr/>
            </a:lvl1pPr>
          </a:lstStyle>
          <a:p>
            <a:pPr>
              <a:defRPr/>
            </a:pPr>
            <a:fld id="{2854F015-E994-4D82-9909-459B5C1A6BF6}" type="slidenum">
              <a:rPr lang="ru-RU"/>
              <a:pPr>
                <a:defRPr/>
              </a:pPr>
              <a:t>‹#›</a:t>
            </a:fld>
            <a:endParaRPr lang="ru-RU"/>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Rectangle 11"/>
          <p:cNvSpPr>
            <a:spLocks noGrp="1" noChangeArrowheads="1"/>
          </p:cNvSpPr>
          <p:nvPr>
            <p:ph type="dt" sz="half" idx="10"/>
          </p:nvPr>
        </p:nvSpPr>
        <p:spPr>
          <a:ln/>
        </p:spPr>
        <p:txBody>
          <a:bodyPr/>
          <a:lstStyle>
            <a:lvl1pPr>
              <a:defRPr/>
            </a:lvl1pPr>
          </a:lstStyle>
          <a:p>
            <a:pPr>
              <a:defRPr/>
            </a:pPr>
            <a:endParaRPr lang="ru-RU"/>
          </a:p>
        </p:txBody>
      </p:sp>
      <p:sp>
        <p:nvSpPr>
          <p:cNvPr id="4" name="Rectangle 12"/>
          <p:cNvSpPr>
            <a:spLocks noGrp="1" noChangeArrowheads="1"/>
          </p:cNvSpPr>
          <p:nvPr>
            <p:ph type="ftr" sz="quarter" idx="11"/>
          </p:nvPr>
        </p:nvSpPr>
        <p:spPr>
          <a:ln/>
        </p:spPr>
        <p:txBody>
          <a:bodyPr/>
          <a:lstStyle>
            <a:lvl1pPr>
              <a:defRPr/>
            </a:lvl1pPr>
          </a:lstStyle>
          <a:p>
            <a:pPr>
              <a:defRPr/>
            </a:pPr>
            <a:endParaRPr lang="ru-RU"/>
          </a:p>
        </p:txBody>
      </p:sp>
      <p:sp>
        <p:nvSpPr>
          <p:cNvPr id="5" name="Rectangle 13"/>
          <p:cNvSpPr>
            <a:spLocks noGrp="1" noChangeArrowheads="1"/>
          </p:cNvSpPr>
          <p:nvPr>
            <p:ph type="sldNum" sz="quarter" idx="12"/>
          </p:nvPr>
        </p:nvSpPr>
        <p:spPr>
          <a:ln/>
        </p:spPr>
        <p:txBody>
          <a:bodyPr/>
          <a:lstStyle>
            <a:lvl1pPr>
              <a:defRPr/>
            </a:lvl1pPr>
          </a:lstStyle>
          <a:p>
            <a:pPr>
              <a:defRPr/>
            </a:pPr>
            <a:fld id="{6682E693-2FA0-44FF-96E8-A7B38C977093}" type="slidenum">
              <a:rPr lang="ru-RU"/>
              <a:pPr>
                <a:defRPr/>
              </a:pPr>
              <a:t>‹#›</a:t>
            </a:fld>
            <a:endParaRPr lang="ru-RU"/>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ru-RU"/>
          </a:p>
        </p:txBody>
      </p:sp>
      <p:sp>
        <p:nvSpPr>
          <p:cNvPr id="3" name="Rectangle 12"/>
          <p:cNvSpPr>
            <a:spLocks noGrp="1" noChangeArrowheads="1"/>
          </p:cNvSpPr>
          <p:nvPr>
            <p:ph type="ftr" sz="quarter" idx="11"/>
          </p:nvPr>
        </p:nvSpPr>
        <p:spPr>
          <a:ln/>
        </p:spPr>
        <p:txBody>
          <a:bodyPr/>
          <a:lstStyle>
            <a:lvl1pPr>
              <a:defRPr/>
            </a:lvl1pPr>
          </a:lstStyle>
          <a:p>
            <a:pPr>
              <a:defRPr/>
            </a:pPr>
            <a:endParaRPr lang="ru-RU"/>
          </a:p>
        </p:txBody>
      </p:sp>
      <p:sp>
        <p:nvSpPr>
          <p:cNvPr id="4" name="Rectangle 13"/>
          <p:cNvSpPr>
            <a:spLocks noGrp="1" noChangeArrowheads="1"/>
          </p:cNvSpPr>
          <p:nvPr>
            <p:ph type="sldNum" sz="quarter" idx="12"/>
          </p:nvPr>
        </p:nvSpPr>
        <p:spPr>
          <a:ln/>
        </p:spPr>
        <p:txBody>
          <a:bodyPr/>
          <a:lstStyle>
            <a:lvl1pPr>
              <a:defRPr/>
            </a:lvl1pPr>
          </a:lstStyle>
          <a:p>
            <a:pPr>
              <a:defRPr/>
            </a:pPr>
            <a:fld id="{3D3B551E-82C5-4C57-B07F-55653A913EC0}" type="slidenum">
              <a:rPr lang="ru-RU"/>
              <a:pPr>
                <a:defRPr/>
              </a:pPr>
              <a:t>‹#›</a:t>
            </a:fld>
            <a:endParaRPr lang="ru-RU"/>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uk-UA"/>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1"/>
          <p:cNvSpPr>
            <a:spLocks noGrp="1" noChangeArrowheads="1"/>
          </p:cNvSpPr>
          <p:nvPr>
            <p:ph type="dt" sz="half" idx="10"/>
          </p:nvPr>
        </p:nvSpPr>
        <p:spPr>
          <a:ln/>
        </p:spPr>
        <p:txBody>
          <a:bodyPr/>
          <a:lstStyle>
            <a:lvl1pPr>
              <a:defRPr/>
            </a:lvl1pPr>
          </a:lstStyle>
          <a:p>
            <a:pPr>
              <a:defRPr/>
            </a:pPr>
            <a:endParaRPr lang="ru-RU"/>
          </a:p>
        </p:txBody>
      </p:sp>
      <p:sp>
        <p:nvSpPr>
          <p:cNvPr id="6" name="Rectangle 12"/>
          <p:cNvSpPr>
            <a:spLocks noGrp="1" noChangeArrowheads="1"/>
          </p:cNvSpPr>
          <p:nvPr>
            <p:ph type="ftr" sz="quarter" idx="11"/>
          </p:nvPr>
        </p:nvSpPr>
        <p:spPr>
          <a:ln/>
        </p:spPr>
        <p:txBody>
          <a:bodyPr/>
          <a:lstStyle>
            <a:lvl1pPr>
              <a:defRPr/>
            </a:lvl1pPr>
          </a:lstStyle>
          <a:p>
            <a:pPr>
              <a:defRPr/>
            </a:pPr>
            <a:endParaRPr lang="ru-RU"/>
          </a:p>
        </p:txBody>
      </p:sp>
      <p:sp>
        <p:nvSpPr>
          <p:cNvPr id="7" name="Rectangle 13"/>
          <p:cNvSpPr>
            <a:spLocks noGrp="1" noChangeArrowheads="1"/>
          </p:cNvSpPr>
          <p:nvPr>
            <p:ph type="sldNum" sz="quarter" idx="12"/>
          </p:nvPr>
        </p:nvSpPr>
        <p:spPr>
          <a:ln/>
        </p:spPr>
        <p:txBody>
          <a:bodyPr/>
          <a:lstStyle>
            <a:lvl1pPr>
              <a:defRPr/>
            </a:lvl1pPr>
          </a:lstStyle>
          <a:p>
            <a:pPr>
              <a:defRPr/>
            </a:pPr>
            <a:fld id="{8D78BE33-17F7-43AE-A6DE-DB0B028BD946}" type="slidenum">
              <a:rPr lang="ru-RU"/>
              <a:pPr>
                <a:defRPr/>
              </a:pPr>
              <a:t>‹#›</a:t>
            </a:fld>
            <a:endParaRPr lang="ru-RU"/>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uk-UA"/>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uk-UA"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1"/>
          <p:cNvSpPr>
            <a:spLocks noGrp="1" noChangeArrowheads="1"/>
          </p:cNvSpPr>
          <p:nvPr>
            <p:ph type="dt" sz="half" idx="10"/>
          </p:nvPr>
        </p:nvSpPr>
        <p:spPr>
          <a:ln/>
        </p:spPr>
        <p:txBody>
          <a:bodyPr/>
          <a:lstStyle>
            <a:lvl1pPr>
              <a:defRPr/>
            </a:lvl1pPr>
          </a:lstStyle>
          <a:p>
            <a:pPr>
              <a:defRPr/>
            </a:pPr>
            <a:endParaRPr lang="ru-RU"/>
          </a:p>
        </p:txBody>
      </p:sp>
      <p:sp>
        <p:nvSpPr>
          <p:cNvPr id="6" name="Rectangle 12"/>
          <p:cNvSpPr>
            <a:spLocks noGrp="1" noChangeArrowheads="1"/>
          </p:cNvSpPr>
          <p:nvPr>
            <p:ph type="ftr" sz="quarter" idx="11"/>
          </p:nvPr>
        </p:nvSpPr>
        <p:spPr>
          <a:ln/>
        </p:spPr>
        <p:txBody>
          <a:bodyPr/>
          <a:lstStyle>
            <a:lvl1pPr>
              <a:defRPr/>
            </a:lvl1pPr>
          </a:lstStyle>
          <a:p>
            <a:pPr>
              <a:defRPr/>
            </a:pPr>
            <a:endParaRPr lang="ru-RU"/>
          </a:p>
        </p:txBody>
      </p:sp>
      <p:sp>
        <p:nvSpPr>
          <p:cNvPr id="7" name="Rectangle 13"/>
          <p:cNvSpPr>
            <a:spLocks noGrp="1" noChangeArrowheads="1"/>
          </p:cNvSpPr>
          <p:nvPr>
            <p:ph type="sldNum" sz="quarter" idx="12"/>
          </p:nvPr>
        </p:nvSpPr>
        <p:spPr>
          <a:ln/>
        </p:spPr>
        <p:txBody>
          <a:bodyPr/>
          <a:lstStyle>
            <a:lvl1pPr>
              <a:defRPr/>
            </a:lvl1pPr>
          </a:lstStyle>
          <a:p>
            <a:pPr>
              <a:defRPr/>
            </a:pPr>
            <a:fld id="{8FA3B713-BA13-4698-A257-2DD31DBF008D}"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pPr>
              <a:defRPr/>
            </a:pPr>
            <a:fld id="{46853931-D172-4E64-AA03-1DDCCE971B98}" type="slidenum">
              <a:rPr lang="ru-RU"/>
              <a:pPr>
                <a:defRPr/>
              </a:pPr>
              <a:t>‹#›</a:t>
            </a:fld>
            <a:endParaRPr lang="ru-RU"/>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Rectangle 11"/>
          <p:cNvSpPr>
            <a:spLocks noGrp="1" noChangeArrowheads="1"/>
          </p:cNvSpPr>
          <p:nvPr>
            <p:ph type="dt" sz="half" idx="10"/>
          </p:nvPr>
        </p:nvSpPr>
        <p:spPr>
          <a:ln/>
        </p:spPr>
        <p:txBody>
          <a:bodyPr/>
          <a:lstStyle>
            <a:lvl1pPr>
              <a:defRPr/>
            </a:lvl1pPr>
          </a:lstStyle>
          <a:p>
            <a:pPr>
              <a:defRPr/>
            </a:pPr>
            <a:endParaRPr lang="ru-RU"/>
          </a:p>
        </p:txBody>
      </p:sp>
      <p:sp>
        <p:nvSpPr>
          <p:cNvPr id="5" name="Rectangle 12"/>
          <p:cNvSpPr>
            <a:spLocks noGrp="1" noChangeArrowheads="1"/>
          </p:cNvSpPr>
          <p:nvPr>
            <p:ph type="ftr" sz="quarter" idx="11"/>
          </p:nvPr>
        </p:nvSpPr>
        <p:spPr>
          <a:ln/>
        </p:spPr>
        <p:txBody>
          <a:bodyPr/>
          <a:lstStyle>
            <a:lvl1pPr>
              <a:defRPr/>
            </a:lvl1pPr>
          </a:lstStyle>
          <a:p>
            <a:pPr>
              <a:defRPr/>
            </a:pPr>
            <a:endParaRPr lang="ru-RU"/>
          </a:p>
        </p:txBody>
      </p:sp>
      <p:sp>
        <p:nvSpPr>
          <p:cNvPr id="6" name="Rectangle 13"/>
          <p:cNvSpPr>
            <a:spLocks noGrp="1" noChangeArrowheads="1"/>
          </p:cNvSpPr>
          <p:nvPr>
            <p:ph type="sldNum" sz="quarter" idx="12"/>
          </p:nvPr>
        </p:nvSpPr>
        <p:spPr>
          <a:ln/>
        </p:spPr>
        <p:txBody>
          <a:bodyPr/>
          <a:lstStyle>
            <a:lvl1pPr>
              <a:defRPr/>
            </a:lvl1pPr>
          </a:lstStyle>
          <a:p>
            <a:pPr>
              <a:defRPr/>
            </a:pPr>
            <a:fld id="{538C567D-DD75-4A34-85EA-3A9750F4007E}" type="slidenum">
              <a:rPr lang="ru-RU"/>
              <a:pPr>
                <a:defRPr/>
              </a:pPr>
              <a:t>‹#›</a:t>
            </a:fld>
            <a:endParaRPr lang="ru-RU"/>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48463" y="244475"/>
            <a:ext cx="2097087" cy="5851525"/>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457200" y="244475"/>
            <a:ext cx="6138863"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Rectangle 11"/>
          <p:cNvSpPr>
            <a:spLocks noGrp="1" noChangeArrowheads="1"/>
          </p:cNvSpPr>
          <p:nvPr>
            <p:ph type="dt" sz="half" idx="10"/>
          </p:nvPr>
        </p:nvSpPr>
        <p:spPr>
          <a:ln/>
        </p:spPr>
        <p:txBody>
          <a:bodyPr/>
          <a:lstStyle>
            <a:lvl1pPr>
              <a:defRPr/>
            </a:lvl1pPr>
          </a:lstStyle>
          <a:p>
            <a:pPr>
              <a:defRPr/>
            </a:pPr>
            <a:endParaRPr lang="ru-RU"/>
          </a:p>
        </p:txBody>
      </p:sp>
      <p:sp>
        <p:nvSpPr>
          <p:cNvPr id="5" name="Rectangle 12"/>
          <p:cNvSpPr>
            <a:spLocks noGrp="1" noChangeArrowheads="1"/>
          </p:cNvSpPr>
          <p:nvPr>
            <p:ph type="ftr" sz="quarter" idx="11"/>
          </p:nvPr>
        </p:nvSpPr>
        <p:spPr>
          <a:ln/>
        </p:spPr>
        <p:txBody>
          <a:bodyPr/>
          <a:lstStyle>
            <a:lvl1pPr>
              <a:defRPr/>
            </a:lvl1pPr>
          </a:lstStyle>
          <a:p>
            <a:pPr>
              <a:defRPr/>
            </a:pPr>
            <a:endParaRPr lang="ru-RU"/>
          </a:p>
        </p:txBody>
      </p:sp>
      <p:sp>
        <p:nvSpPr>
          <p:cNvPr id="6" name="Rectangle 13"/>
          <p:cNvSpPr>
            <a:spLocks noGrp="1" noChangeArrowheads="1"/>
          </p:cNvSpPr>
          <p:nvPr>
            <p:ph type="sldNum" sz="quarter" idx="12"/>
          </p:nvPr>
        </p:nvSpPr>
        <p:spPr>
          <a:ln/>
        </p:spPr>
        <p:txBody>
          <a:bodyPr/>
          <a:lstStyle>
            <a:lvl1pPr>
              <a:defRPr/>
            </a:lvl1pPr>
          </a:lstStyle>
          <a:p>
            <a:pPr>
              <a:defRPr/>
            </a:pPr>
            <a:fld id="{06442A7E-F7E1-476F-8B60-AF6B72B71177}" type="slidenum">
              <a:rPr lang="ru-RU"/>
              <a:pPr>
                <a:defRPr/>
              </a:pPr>
              <a:t>‹#›</a:t>
            </a:fld>
            <a:endParaRPr lang="ru-RU"/>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AndTwoObj" preserve="1">
  <p:cSld name="Заголовок, 1 большой объект и 2 маленьких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44475"/>
            <a:ext cx="8385175" cy="1431925"/>
          </a:xfrm>
        </p:spPr>
        <p:txBody>
          <a:bodyPr/>
          <a:lstStyle/>
          <a:p>
            <a:r>
              <a:rPr lang="ru-RU" smtClean="0"/>
              <a:t>Образец заголовка</a:t>
            </a:r>
            <a:endParaRPr lang="uk-UA"/>
          </a:p>
        </p:txBody>
      </p:sp>
      <p:sp>
        <p:nvSpPr>
          <p:cNvPr id="3" name="Содержимое 2"/>
          <p:cNvSpPr>
            <a:spLocks noGrp="1"/>
          </p:cNvSpPr>
          <p:nvPr>
            <p:ph sz="half" idx="1"/>
          </p:nvPr>
        </p:nvSpPr>
        <p:spPr>
          <a:xfrm>
            <a:off x="838200" y="1905000"/>
            <a:ext cx="3927475" cy="4191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Содержимое 3"/>
          <p:cNvSpPr>
            <a:spLocks noGrp="1"/>
          </p:cNvSpPr>
          <p:nvPr>
            <p:ph sz="quarter" idx="2"/>
          </p:nvPr>
        </p:nvSpPr>
        <p:spPr>
          <a:xfrm>
            <a:off x="4918075" y="1905000"/>
            <a:ext cx="3927475" cy="20193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Содержимое 4"/>
          <p:cNvSpPr>
            <a:spLocks noGrp="1"/>
          </p:cNvSpPr>
          <p:nvPr>
            <p:ph sz="quarter" idx="3"/>
          </p:nvPr>
        </p:nvSpPr>
        <p:spPr>
          <a:xfrm>
            <a:off x="4918075" y="4076700"/>
            <a:ext cx="3927475" cy="20193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6" name="Rectangle 11"/>
          <p:cNvSpPr>
            <a:spLocks noGrp="1" noChangeArrowheads="1"/>
          </p:cNvSpPr>
          <p:nvPr>
            <p:ph type="dt" sz="half" idx="10"/>
          </p:nvPr>
        </p:nvSpPr>
        <p:spPr>
          <a:ln/>
        </p:spPr>
        <p:txBody>
          <a:bodyPr/>
          <a:lstStyle>
            <a:lvl1pPr>
              <a:defRPr/>
            </a:lvl1pPr>
          </a:lstStyle>
          <a:p>
            <a:pPr>
              <a:defRPr/>
            </a:pPr>
            <a:endParaRPr lang="ru-RU"/>
          </a:p>
        </p:txBody>
      </p:sp>
      <p:sp>
        <p:nvSpPr>
          <p:cNvPr id="7" name="Rectangle 12"/>
          <p:cNvSpPr>
            <a:spLocks noGrp="1" noChangeArrowheads="1"/>
          </p:cNvSpPr>
          <p:nvPr>
            <p:ph type="ftr" sz="quarter" idx="11"/>
          </p:nvPr>
        </p:nvSpPr>
        <p:spPr>
          <a:ln/>
        </p:spPr>
        <p:txBody>
          <a:bodyPr/>
          <a:lstStyle>
            <a:lvl1pPr>
              <a:defRPr/>
            </a:lvl1pPr>
          </a:lstStyle>
          <a:p>
            <a:pPr>
              <a:defRPr/>
            </a:pPr>
            <a:endParaRPr lang="ru-RU"/>
          </a:p>
        </p:txBody>
      </p:sp>
      <p:sp>
        <p:nvSpPr>
          <p:cNvPr id="8" name="Rectangle 13"/>
          <p:cNvSpPr>
            <a:spLocks noGrp="1" noChangeArrowheads="1"/>
          </p:cNvSpPr>
          <p:nvPr>
            <p:ph type="sldNum" sz="quarter" idx="12"/>
          </p:nvPr>
        </p:nvSpPr>
        <p:spPr>
          <a:ln/>
        </p:spPr>
        <p:txBody>
          <a:bodyPr/>
          <a:lstStyle>
            <a:lvl1pPr>
              <a:defRPr/>
            </a:lvl1pPr>
          </a:lstStyle>
          <a:p>
            <a:pPr>
              <a:defRPr/>
            </a:pPr>
            <a:fld id="{5C31EE19-075D-45AD-AC88-1FF8D35AF35D}" type="slidenum">
              <a:rPr lang="ru-RU"/>
              <a:pPr>
                <a:defRPr/>
              </a:pPr>
              <a:t>‹#›</a:t>
            </a:fld>
            <a:endParaRPr lang="ru-RU"/>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AndTx" preserve="1">
  <p:cSld name="Заголовок, объект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44475"/>
            <a:ext cx="8385175" cy="1431925"/>
          </a:xfrm>
        </p:spPr>
        <p:txBody>
          <a:bodyPr/>
          <a:lstStyle/>
          <a:p>
            <a:r>
              <a:rPr lang="ru-RU" smtClean="0"/>
              <a:t>Образец заголовка</a:t>
            </a:r>
            <a:endParaRPr lang="uk-UA"/>
          </a:p>
        </p:txBody>
      </p:sp>
      <p:sp>
        <p:nvSpPr>
          <p:cNvPr id="3" name="Содержимое 2"/>
          <p:cNvSpPr>
            <a:spLocks noGrp="1"/>
          </p:cNvSpPr>
          <p:nvPr>
            <p:ph sz="half" idx="1"/>
          </p:nvPr>
        </p:nvSpPr>
        <p:spPr>
          <a:xfrm>
            <a:off x="838200" y="1905000"/>
            <a:ext cx="3927475" cy="4191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918075" y="1905000"/>
            <a:ext cx="3927475" cy="4191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Rectangle 11"/>
          <p:cNvSpPr>
            <a:spLocks noGrp="1" noChangeArrowheads="1"/>
          </p:cNvSpPr>
          <p:nvPr>
            <p:ph type="dt" sz="half" idx="10"/>
          </p:nvPr>
        </p:nvSpPr>
        <p:spPr>
          <a:ln/>
        </p:spPr>
        <p:txBody>
          <a:bodyPr/>
          <a:lstStyle>
            <a:lvl1pPr>
              <a:defRPr/>
            </a:lvl1pPr>
          </a:lstStyle>
          <a:p>
            <a:pPr>
              <a:defRPr/>
            </a:pPr>
            <a:endParaRPr lang="ru-RU"/>
          </a:p>
        </p:txBody>
      </p:sp>
      <p:sp>
        <p:nvSpPr>
          <p:cNvPr id="6" name="Rectangle 12"/>
          <p:cNvSpPr>
            <a:spLocks noGrp="1" noChangeArrowheads="1"/>
          </p:cNvSpPr>
          <p:nvPr>
            <p:ph type="ftr" sz="quarter" idx="11"/>
          </p:nvPr>
        </p:nvSpPr>
        <p:spPr>
          <a:ln/>
        </p:spPr>
        <p:txBody>
          <a:bodyPr/>
          <a:lstStyle>
            <a:lvl1pPr>
              <a:defRPr/>
            </a:lvl1pPr>
          </a:lstStyle>
          <a:p>
            <a:pPr>
              <a:defRPr/>
            </a:pPr>
            <a:endParaRPr lang="ru-RU"/>
          </a:p>
        </p:txBody>
      </p:sp>
      <p:sp>
        <p:nvSpPr>
          <p:cNvPr id="7" name="Rectangle 13"/>
          <p:cNvSpPr>
            <a:spLocks noGrp="1" noChangeArrowheads="1"/>
          </p:cNvSpPr>
          <p:nvPr>
            <p:ph type="sldNum" sz="quarter" idx="12"/>
          </p:nvPr>
        </p:nvSpPr>
        <p:spPr>
          <a:ln/>
        </p:spPr>
        <p:txBody>
          <a:bodyPr/>
          <a:lstStyle>
            <a:lvl1pPr>
              <a:defRPr/>
            </a:lvl1pPr>
          </a:lstStyle>
          <a:p>
            <a:pPr>
              <a:defRPr/>
            </a:pPr>
            <a:fld id="{29698B72-990C-4C1C-9F0D-7B9667F5275F}" type="slidenum">
              <a:rPr lang="ru-RU"/>
              <a:pPr>
                <a:defRPr/>
              </a:pPr>
              <a:t>‹#›</a:t>
            </a:fld>
            <a:endParaRPr lang="ru-RU"/>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Freeform 2"/>
          <p:cNvSpPr>
            <a:spLocks/>
          </p:cNvSpPr>
          <p:nvPr/>
        </p:nvSpPr>
        <p:spPr bwMode="blackWhite">
          <a:xfrm>
            <a:off x="20638" y="12700"/>
            <a:ext cx="8896350" cy="6780213"/>
          </a:xfrm>
          <a:custGeom>
            <a:avLst/>
            <a:gdLst/>
            <a:ahLst/>
            <a:cxnLst>
              <a:cxn ang="0">
                <a:pos x="2822" y="0"/>
              </a:cxn>
              <a:cxn ang="0">
                <a:pos x="0" y="975"/>
              </a:cxn>
              <a:cxn ang="0">
                <a:pos x="2169" y="3619"/>
              </a:cxn>
              <a:cxn ang="0">
                <a:pos x="3985" y="1125"/>
              </a:cxn>
              <a:cxn ang="0">
                <a:pos x="2822" y="0"/>
              </a:cxn>
              <a:cxn ang="0">
                <a:pos x="2822" y="0"/>
              </a:cxn>
            </a:cxnLst>
            <a:rect l="0" t="0" r="r" b="b"/>
            <a:pathLst>
              <a:path w="3985" h="3619">
                <a:moveTo>
                  <a:pt x="2822" y="0"/>
                </a:moveTo>
                <a:lnTo>
                  <a:pt x="0" y="975"/>
                </a:lnTo>
                <a:lnTo>
                  <a:pt x="2169" y="3619"/>
                </a:lnTo>
                <a:lnTo>
                  <a:pt x="3985" y="1125"/>
                </a:lnTo>
                <a:lnTo>
                  <a:pt x="2822" y="0"/>
                </a:lnTo>
                <a:lnTo>
                  <a:pt x="2822" y="0"/>
                </a:lnTo>
                <a:close/>
              </a:path>
            </a:pathLst>
          </a:custGeom>
          <a:solidFill>
            <a:schemeClr val="accent1"/>
          </a:solidFill>
          <a:ln w="9525">
            <a:noFill/>
            <a:round/>
            <a:headEnd/>
            <a:tailEnd/>
          </a:ln>
        </p:spPr>
        <p:txBody>
          <a:bodyPr/>
          <a:lstStyle/>
          <a:p>
            <a:pPr>
              <a:defRPr/>
            </a:pPr>
            <a:endParaRPr lang="uk-UA"/>
          </a:p>
        </p:txBody>
      </p:sp>
      <p:grpSp>
        <p:nvGrpSpPr>
          <p:cNvPr id="5" name="Group 8"/>
          <p:cNvGrpSpPr>
            <a:grpSpLocks/>
          </p:cNvGrpSpPr>
          <p:nvPr/>
        </p:nvGrpSpPr>
        <p:grpSpPr bwMode="auto">
          <a:xfrm>
            <a:off x="195263" y="234950"/>
            <a:ext cx="3787775" cy="1778000"/>
            <a:chOff x="123" y="148"/>
            <a:chExt cx="2386" cy="1120"/>
          </a:xfrm>
        </p:grpSpPr>
        <p:sp>
          <p:nvSpPr>
            <p:cNvPr id="6" name="Freeform 9"/>
            <p:cNvSpPr>
              <a:spLocks/>
            </p:cNvSpPr>
            <p:nvPr userDrawn="1"/>
          </p:nvSpPr>
          <p:spPr bwMode="auto">
            <a:xfrm>
              <a:off x="177" y="177"/>
              <a:ext cx="2250" cy="1017"/>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headEnd/>
              <a:tailEnd/>
            </a:ln>
          </p:spPr>
          <p:txBody>
            <a:bodyPr/>
            <a:lstStyle/>
            <a:p>
              <a:pPr>
                <a:defRPr/>
              </a:pPr>
              <a:endParaRPr lang="uk-UA"/>
            </a:p>
          </p:txBody>
        </p:sp>
        <p:sp>
          <p:nvSpPr>
            <p:cNvPr id="7" name="Freeform 10"/>
            <p:cNvSpPr>
              <a:spLocks/>
            </p:cNvSpPr>
            <p:nvPr userDrawn="1"/>
          </p:nvSpPr>
          <p:spPr bwMode="auto">
            <a:xfrm>
              <a:off x="166" y="261"/>
              <a:ext cx="2244" cy="1007"/>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round/>
              <a:headEnd/>
              <a:tailEnd/>
            </a:ln>
          </p:spPr>
          <p:txBody>
            <a:bodyPr/>
            <a:lstStyle/>
            <a:p>
              <a:pPr>
                <a:defRPr/>
              </a:pPr>
              <a:endParaRPr lang="uk-UA"/>
            </a:p>
          </p:txBody>
        </p:sp>
        <p:sp>
          <p:nvSpPr>
            <p:cNvPr id="8" name="Freeform 11"/>
            <p:cNvSpPr>
              <a:spLocks/>
            </p:cNvSpPr>
            <p:nvPr userDrawn="1"/>
          </p:nvSpPr>
          <p:spPr bwMode="auto">
            <a:xfrm>
              <a:off x="474" y="344"/>
              <a:ext cx="1488" cy="919"/>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headEnd/>
              <a:tailEnd/>
            </a:ln>
          </p:spPr>
          <p:txBody>
            <a:bodyPr/>
            <a:lstStyle/>
            <a:p>
              <a:pPr>
                <a:defRPr/>
              </a:pPr>
              <a:endParaRPr lang="uk-UA"/>
            </a:p>
          </p:txBody>
        </p:sp>
        <p:grpSp>
          <p:nvGrpSpPr>
            <p:cNvPr id="9" name="Group 12"/>
            <p:cNvGrpSpPr>
              <a:grpSpLocks/>
            </p:cNvGrpSpPr>
            <p:nvPr userDrawn="1"/>
          </p:nvGrpSpPr>
          <p:grpSpPr bwMode="auto">
            <a:xfrm>
              <a:off x="123" y="148"/>
              <a:ext cx="2386" cy="1081"/>
              <a:chOff x="123" y="148"/>
              <a:chExt cx="2386" cy="1081"/>
            </a:xfrm>
          </p:grpSpPr>
          <p:sp>
            <p:nvSpPr>
              <p:cNvPr id="10" name="Freeform 13"/>
              <p:cNvSpPr>
                <a:spLocks/>
              </p:cNvSpPr>
              <p:nvPr userDrawn="1"/>
            </p:nvSpPr>
            <p:spPr bwMode="auto">
              <a:xfrm>
                <a:off x="2005" y="934"/>
                <a:ext cx="212" cy="214"/>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headEnd/>
                <a:tailEnd/>
              </a:ln>
            </p:spPr>
            <p:txBody>
              <a:bodyPr/>
              <a:lstStyle/>
              <a:p>
                <a:pPr>
                  <a:defRPr/>
                </a:pPr>
                <a:endParaRPr lang="uk-UA"/>
              </a:p>
            </p:txBody>
          </p:sp>
          <p:sp>
            <p:nvSpPr>
              <p:cNvPr id="11" name="Freeform 14"/>
              <p:cNvSpPr>
                <a:spLocks/>
              </p:cNvSpPr>
              <p:nvPr userDrawn="1"/>
            </p:nvSpPr>
            <p:spPr bwMode="auto">
              <a:xfrm>
                <a:off x="123" y="148"/>
                <a:ext cx="2386" cy="108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headEnd/>
                <a:tailEnd/>
              </a:ln>
            </p:spPr>
            <p:txBody>
              <a:bodyPr/>
              <a:lstStyle/>
              <a:p>
                <a:pPr>
                  <a:defRPr/>
                </a:pPr>
                <a:endParaRPr lang="uk-UA"/>
              </a:p>
            </p:txBody>
          </p:sp>
          <p:sp>
            <p:nvSpPr>
              <p:cNvPr id="12" name="Freeform 15"/>
              <p:cNvSpPr>
                <a:spLocks/>
              </p:cNvSpPr>
              <p:nvPr userDrawn="1"/>
            </p:nvSpPr>
            <p:spPr bwMode="auto">
              <a:xfrm>
                <a:off x="324" y="158"/>
                <a:ext cx="1686" cy="614"/>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headEnd/>
                <a:tailEnd/>
              </a:ln>
            </p:spPr>
            <p:txBody>
              <a:bodyPr/>
              <a:lstStyle/>
              <a:p>
                <a:pPr>
                  <a:defRPr/>
                </a:pPr>
                <a:endParaRPr lang="uk-UA"/>
              </a:p>
            </p:txBody>
          </p:sp>
          <p:sp>
            <p:nvSpPr>
              <p:cNvPr id="13" name="Freeform 16"/>
              <p:cNvSpPr>
                <a:spLocks/>
              </p:cNvSpPr>
              <p:nvPr userDrawn="1"/>
            </p:nvSpPr>
            <p:spPr bwMode="auto">
              <a:xfrm>
                <a:off x="409" y="251"/>
                <a:ext cx="227" cy="410"/>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headEnd/>
                <a:tailEnd/>
              </a:ln>
            </p:spPr>
            <p:txBody>
              <a:bodyPr/>
              <a:lstStyle/>
              <a:p>
                <a:pPr>
                  <a:defRPr/>
                </a:pPr>
                <a:endParaRPr lang="uk-UA"/>
              </a:p>
            </p:txBody>
          </p:sp>
          <p:sp>
            <p:nvSpPr>
              <p:cNvPr id="14" name="Freeform 17"/>
              <p:cNvSpPr>
                <a:spLocks/>
              </p:cNvSpPr>
              <p:nvPr userDrawn="1"/>
            </p:nvSpPr>
            <p:spPr bwMode="auto">
              <a:xfrm>
                <a:off x="846" y="536"/>
                <a:ext cx="691" cy="36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headEnd/>
                <a:tailEnd/>
              </a:ln>
            </p:spPr>
            <p:txBody>
              <a:bodyPr/>
              <a:lstStyle/>
              <a:p>
                <a:pPr>
                  <a:defRPr/>
                </a:pPr>
                <a:endParaRPr lang="uk-UA"/>
              </a:p>
            </p:txBody>
          </p:sp>
        </p:grpSp>
      </p:grpSp>
      <p:grpSp>
        <p:nvGrpSpPr>
          <p:cNvPr id="15" name="Group 18"/>
          <p:cNvGrpSpPr>
            <a:grpSpLocks/>
          </p:cNvGrpSpPr>
          <p:nvPr/>
        </p:nvGrpSpPr>
        <p:grpSpPr bwMode="auto">
          <a:xfrm>
            <a:off x="7915275" y="4368800"/>
            <a:ext cx="742950" cy="1058863"/>
            <a:chOff x="4986" y="2752"/>
            <a:chExt cx="468" cy="667"/>
          </a:xfrm>
        </p:grpSpPr>
        <p:sp>
          <p:nvSpPr>
            <p:cNvPr id="16" name="Freeform 19"/>
            <p:cNvSpPr>
              <a:spLocks/>
            </p:cNvSpPr>
            <p:nvPr userDrawn="1"/>
          </p:nvSpPr>
          <p:spPr bwMode="auto">
            <a:xfrm rot="7320404">
              <a:off x="4909" y="2936"/>
              <a:ext cx="629" cy="293"/>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headEnd/>
              <a:tailEnd/>
            </a:ln>
          </p:spPr>
          <p:txBody>
            <a:bodyPr/>
            <a:lstStyle/>
            <a:p>
              <a:pPr>
                <a:defRPr/>
              </a:pPr>
              <a:endParaRPr lang="uk-UA"/>
            </a:p>
          </p:txBody>
        </p:sp>
        <p:sp>
          <p:nvSpPr>
            <p:cNvPr id="17" name="Freeform 20"/>
            <p:cNvSpPr>
              <a:spLocks/>
            </p:cNvSpPr>
            <p:nvPr userDrawn="1"/>
          </p:nvSpPr>
          <p:spPr bwMode="auto">
            <a:xfrm rot="7320404">
              <a:off x="4893" y="2923"/>
              <a:ext cx="627" cy="290"/>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folHlink"/>
            </a:solidFill>
            <a:ln w="9525">
              <a:noFill/>
              <a:round/>
              <a:headEnd/>
              <a:tailEnd/>
            </a:ln>
          </p:spPr>
          <p:txBody>
            <a:bodyPr/>
            <a:lstStyle/>
            <a:p>
              <a:pPr>
                <a:defRPr/>
              </a:pPr>
              <a:endParaRPr lang="uk-UA"/>
            </a:p>
          </p:txBody>
        </p:sp>
        <p:sp>
          <p:nvSpPr>
            <p:cNvPr id="18" name="Freeform 21"/>
            <p:cNvSpPr>
              <a:spLocks/>
            </p:cNvSpPr>
            <p:nvPr userDrawn="1"/>
          </p:nvSpPr>
          <p:spPr bwMode="auto">
            <a:xfrm rot="7320404">
              <a:off x="5000" y="2913"/>
              <a:ext cx="416" cy="265"/>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headEnd/>
              <a:tailEnd/>
            </a:ln>
          </p:spPr>
          <p:txBody>
            <a:bodyPr/>
            <a:lstStyle/>
            <a:p>
              <a:pPr>
                <a:defRPr/>
              </a:pPr>
              <a:endParaRPr lang="uk-UA"/>
            </a:p>
          </p:txBody>
        </p:sp>
        <p:grpSp>
          <p:nvGrpSpPr>
            <p:cNvPr id="19" name="Group 22"/>
            <p:cNvGrpSpPr>
              <a:grpSpLocks/>
            </p:cNvGrpSpPr>
            <p:nvPr userDrawn="1"/>
          </p:nvGrpSpPr>
          <p:grpSpPr bwMode="auto">
            <a:xfrm>
              <a:off x="4986" y="2752"/>
              <a:ext cx="469" cy="667"/>
              <a:chOff x="4986" y="2752"/>
              <a:chExt cx="469" cy="667"/>
            </a:xfrm>
          </p:grpSpPr>
          <p:sp>
            <p:nvSpPr>
              <p:cNvPr id="20" name="Freeform 23"/>
              <p:cNvSpPr>
                <a:spLocks/>
              </p:cNvSpPr>
              <p:nvPr userDrawn="1"/>
            </p:nvSpPr>
            <p:spPr bwMode="auto">
              <a:xfrm rot="7320404">
                <a:off x="4987" y="3190"/>
                <a:ext cx="59" cy="61"/>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headEnd/>
                <a:tailEnd/>
              </a:ln>
            </p:spPr>
            <p:txBody>
              <a:bodyPr/>
              <a:lstStyle/>
              <a:p>
                <a:pPr>
                  <a:defRPr/>
                </a:pPr>
                <a:endParaRPr lang="uk-UA"/>
              </a:p>
            </p:txBody>
          </p:sp>
          <p:sp>
            <p:nvSpPr>
              <p:cNvPr id="21" name="Freeform 24"/>
              <p:cNvSpPr>
                <a:spLocks/>
              </p:cNvSpPr>
              <p:nvPr userDrawn="1"/>
            </p:nvSpPr>
            <p:spPr bwMode="auto">
              <a:xfrm rot="7320404">
                <a:off x="4887" y="2930"/>
                <a:ext cx="667" cy="31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headEnd/>
                <a:tailEnd/>
              </a:ln>
            </p:spPr>
            <p:txBody>
              <a:bodyPr/>
              <a:lstStyle/>
              <a:p>
                <a:pPr>
                  <a:defRPr/>
                </a:pPr>
                <a:endParaRPr lang="uk-UA"/>
              </a:p>
            </p:txBody>
          </p:sp>
          <p:sp>
            <p:nvSpPr>
              <p:cNvPr id="22" name="Freeform 25"/>
              <p:cNvSpPr>
                <a:spLocks/>
              </p:cNvSpPr>
              <p:nvPr userDrawn="1"/>
            </p:nvSpPr>
            <p:spPr bwMode="auto">
              <a:xfrm rot="7320404">
                <a:off x="5062" y="2997"/>
                <a:ext cx="472" cy="176"/>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headEnd/>
                <a:tailEnd/>
              </a:ln>
            </p:spPr>
            <p:txBody>
              <a:bodyPr/>
              <a:lstStyle/>
              <a:p>
                <a:pPr>
                  <a:defRPr/>
                </a:pPr>
                <a:endParaRPr lang="uk-UA"/>
              </a:p>
            </p:txBody>
          </p:sp>
          <p:sp>
            <p:nvSpPr>
              <p:cNvPr id="23" name="Freeform 26"/>
              <p:cNvSpPr>
                <a:spLocks/>
              </p:cNvSpPr>
              <p:nvPr userDrawn="1"/>
            </p:nvSpPr>
            <p:spPr bwMode="auto">
              <a:xfrm rot="7320404">
                <a:off x="5364" y="2873"/>
                <a:ext cx="63" cy="118"/>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headEnd/>
                <a:tailEnd/>
              </a:ln>
            </p:spPr>
            <p:txBody>
              <a:bodyPr/>
              <a:lstStyle/>
              <a:p>
                <a:pPr>
                  <a:defRPr/>
                </a:pPr>
                <a:endParaRPr lang="uk-UA"/>
              </a:p>
            </p:txBody>
          </p:sp>
          <p:sp>
            <p:nvSpPr>
              <p:cNvPr id="24" name="Freeform 27"/>
              <p:cNvSpPr>
                <a:spLocks/>
              </p:cNvSpPr>
              <p:nvPr userDrawn="1"/>
            </p:nvSpPr>
            <p:spPr bwMode="auto">
              <a:xfrm rot="7320404">
                <a:off x="5137" y="3000"/>
                <a:ext cx="193" cy="10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headEnd/>
                <a:tailEnd/>
              </a:ln>
            </p:spPr>
            <p:txBody>
              <a:bodyPr/>
              <a:lstStyle/>
              <a:p>
                <a:pPr>
                  <a:defRPr/>
                </a:pPr>
                <a:endParaRPr lang="uk-UA"/>
              </a:p>
            </p:txBody>
          </p:sp>
        </p:grpSp>
      </p:grpSp>
      <p:sp>
        <p:nvSpPr>
          <p:cNvPr id="25" name="Freeform 28"/>
          <p:cNvSpPr>
            <a:spLocks/>
          </p:cNvSpPr>
          <p:nvPr/>
        </p:nvSpPr>
        <p:spPr bwMode="auto">
          <a:xfrm>
            <a:off x="901700" y="5054600"/>
            <a:ext cx="6807200" cy="728663"/>
          </a:xfrm>
          <a:custGeom>
            <a:avLst/>
            <a:gdLst/>
            <a:ahLst/>
            <a:cxnLst>
              <a:cxn ang="0">
                <a:pos x="0" y="0"/>
              </a:cxn>
              <a:cxn ang="0">
                <a:pos x="816" y="256"/>
              </a:cxn>
              <a:cxn ang="0">
                <a:pos x="1560" y="144"/>
              </a:cxn>
              <a:cxn ang="0">
                <a:pos x="1856" y="376"/>
              </a:cxn>
              <a:cxn ang="0">
                <a:pos x="2344" y="152"/>
              </a:cxn>
              <a:cxn ang="0">
                <a:pos x="3536" y="456"/>
              </a:cxn>
              <a:cxn ang="0">
                <a:pos x="4288" y="136"/>
              </a:cxn>
            </a:cxnLst>
            <a:rect l="0" t="0" r="r" b="b"/>
            <a:pathLst>
              <a:path w="4288" h="459">
                <a:moveTo>
                  <a:pt x="0" y="0"/>
                </a:moveTo>
                <a:cubicBezTo>
                  <a:pt x="136" y="43"/>
                  <a:pt x="556" y="232"/>
                  <a:pt x="816" y="256"/>
                </a:cubicBezTo>
                <a:cubicBezTo>
                  <a:pt x="1076" y="280"/>
                  <a:pt x="1387" y="124"/>
                  <a:pt x="1560" y="144"/>
                </a:cubicBezTo>
                <a:cubicBezTo>
                  <a:pt x="1733" y="164"/>
                  <a:pt x="1725" y="375"/>
                  <a:pt x="1856" y="376"/>
                </a:cubicBezTo>
                <a:cubicBezTo>
                  <a:pt x="1987" y="377"/>
                  <a:pt x="2064" y="139"/>
                  <a:pt x="2344" y="152"/>
                </a:cubicBezTo>
                <a:cubicBezTo>
                  <a:pt x="2624" y="165"/>
                  <a:pt x="3212" y="459"/>
                  <a:pt x="3536" y="456"/>
                </a:cubicBezTo>
                <a:cubicBezTo>
                  <a:pt x="3860" y="453"/>
                  <a:pt x="4165" y="188"/>
                  <a:pt x="4288" y="136"/>
                </a:cubicBezTo>
              </a:path>
            </a:pathLst>
          </a:custGeom>
          <a:noFill/>
          <a:ln w="76200" cap="flat" cmpd="sng">
            <a:solidFill>
              <a:schemeClr val="folHlink"/>
            </a:solidFill>
            <a:prstDash val="solid"/>
            <a:round/>
            <a:headEnd/>
            <a:tailEnd/>
          </a:ln>
          <a:effectLst/>
        </p:spPr>
        <p:txBody>
          <a:bodyPr/>
          <a:lstStyle/>
          <a:p>
            <a:pPr>
              <a:defRPr/>
            </a:pPr>
            <a:endParaRPr lang="uk-UA"/>
          </a:p>
        </p:txBody>
      </p:sp>
      <p:sp>
        <p:nvSpPr>
          <p:cNvPr id="26" name="Freeform 29"/>
          <p:cNvSpPr>
            <a:spLocks/>
          </p:cNvSpPr>
          <p:nvPr/>
        </p:nvSpPr>
        <p:spPr bwMode="auto">
          <a:xfrm>
            <a:off x="4076700" y="1930400"/>
            <a:ext cx="889000" cy="381000"/>
          </a:xfrm>
          <a:custGeom>
            <a:avLst/>
            <a:gdLst/>
            <a:ahLst/>
            <a:cxnLst>
              <a:cxn ang="0">
                <a:pos x="0" y="32"/>
              </a:cxn>
              <a:cxn ang="0">
                <a:pos x="280" y="144"/>
              </a:cxn>
              <a:cxn ang="0">
                <a:pos x="448" y="16"/>
              </a:cxn>
              <a:cxn ang="0">
                <a:pos x="560" y="240"/>
              </a:cxn>
            </a:cxnLst>
            <a:rect l="0" t="0" r="r" b="b"/>
            <a:pathLst>
              <a:path w="560" h="240">
                <a:moveTo>
                  <a:pt x="0" y="32"/>
                </a:moveTo>
                <a:cubicBezTo>
                  <a:pt x="102" y="89"/>
                  <a:pt x="205" y="147"/>
                  <a:pt x="280" y="144"/>
                </a:cubicBezTo>
                <a:cubicBezTo>
                  <a:pt x="355" y="141"/>
                  <a:pt x="401" y="0"/>
                  <a:pt x="448" y="16"/>
                </a:cubicBezTo>
                <a:cubicBezTo>
                  <a:pt x="495" y="32"/>
                  <a:pt x="541" y="201"/>
                  <a:pt x="560" y="240"/>
                </a:cubicBezTo>
              </a:path>
            </a:pathLst>
          </a:custGeom>
          <a:noFill/>
          <a:ln w="114300" cmpd="sng">
            <a:solidFill>
              <a:schemeClr val="tx2"/>
            </a:solidFill>
            <a:round/>
            <a:headEnd/>
            <a:tailEnd/>
          </a:ln>
          <a:effectLst/>
        </p:spPr>
        <p:txBody>
          <a:bodyPr/>
          <a:lstStyle/>
          <a:p>
            <a:pPr>
              <a:defRPr/>
            </a:pPr>
            <a:endParaRPr lang="uk-UA"/>
          </a:p>
        </p:txBody>
      </p:sp>
      <p:sp>
        <p:nvSpPr>
          <p:cNvPr id="535555" name="Rectangle 3"/>
          <p:cNvSpPr>
            <a:spLocks noGrp="1" noChangeArrowheads="1"/>
          </p:cNvSpPr>
          <p:nvPr>
            <p:ph type="ctrTitle"/>
          </p:nvPr>
        </p:nvSpPr>
        <p:spPr>
          <a:xfrm>
            <a:off x="1371600" y="1511300"/>
            <a:ext cx="6400800" cy="2273300"/>
          </a:xfrm>
          <a:effectLst>
            <a:outerShdw dist="45791" dir="2021404" algn="ctr" rotWithShape="0">
              <a:schemeClr val="bg2"/>
            </a:outerShdw>
          </a:effectLst>
        </p:spPr>
        <p:txBody>
          <a:bodyPr/>
          <a:lstStyle>
            <a:lvl1pPr>
              <a:defRPr>
                <a:solidFill>
                  <a:schemeClr val="tx2"/>
                </a:solidFill>
                <a:effectLst>
                  <a:outerShdw blurRad="38100" dist="38100" dir="2700000" algn="tl">
                    <a:srgbClr val="C0C0C0"/>
                  </a:outerShdw>
                </a:effectLst>
              </a:defRPr>
            </a:lvl1pPr>
          </a:lstStyle>
          <a:p>
            <a:r>
              <a:rPr lang="ru-RU"/>
              <a:t>Образец заголовка</a:t>
            </a:r>
          </a:p>
        </p:txBody>
      </p:sp>
      <p:sp>
        <p:nvSpPr>
          <p:cNvPr id="535556" name="Rectangle 4"/>
          <p:cNvSpPr>
            <a:spLocks noGrp="1" noChangeArrowheads="1"/>
          </p:cNvSpPr>
          <p:nvPr>
            <p:ph type="subTitle" idx="1"/>
          </p:nvPr>
        </p:nvSpPr>
        <p:spPr>
          <a:xfrm>
            <a:off x="1549400" y="4051300"/>
            <a:ext cx="6032500" cy="1003300"/>
          </a:xfrm>
        </p:spPr>
        <p:txBody>
          <a:bodyPr/>
          <a:lstStyle>
            <a:lvl1pPr marL="0" indent="0" algn="ctr">
              <a:buFontTx/>
              <a:buNone/>
              <a:defRPr sz="2800">
                <a:effectLst>
                  <a:outerShdw blurRad="38100" dist="38100" dir="2700000" algn="tl">
                    <a:srgbClr val="C0C0C0"/>
                  </a:outerShdw>
                </a:effectLst>
              </a:defRPr>
            </a:lvl1pPr>
          </a:lstStyle>
          <a:p>
            <a:r>
              <a:rPr lang="ru-RU"/>
              <a:t>Образец подзаголовка</a:t>
            </a:r>
          </a:p>
        </p:txBody>
      </p:sp>
      <p:sp>
        <p:nvSpPr>
          <p:cNvPr id="27" name="Rectangle 5"/>
          <p:cNvSpPr>
            <a:spLocks noGrp="1" noChangeArrowheads="1"/>
          </p:cNvSpPr>
          <p:nvPr>
            <p:ph type="dt" sz="half" idx="10"/>
          </p:nvPr>
        </p:nvSpPr>
        <p:spPr>
          <a:xfrm>
            <a:off x="685800" y="6248400"/>
            <a:ext cx="1905000" cy="457200"/>
          </a:xfrm>
        </p:spPr>
        <p:txBody>
          <a:bodyPr/>
          <a:lstStyle>
            <a:lvl1pPr>
              <a:defRPr/>
            </a:lvl1pPr>
          </a:lstStyle>
          <a:p>
            <a:pPr>
              <a:defRPr/>
            </a:pPr>
            <a:endParaRPr lang="ru-RU"/>
          </a:p>
        </p:txBody>
      </p:sp>
      <p:sp>
        <p:nvSpPr>
          <p:cNvPr id="28" name="Rectangle 6"/>
          <p:cNvSpPr>
            <a:spLocks noGrp="1" noChangeArrowheads="1"/>
          </p:cNvSpPr>
          <p:nvPr>
            <p:ph type="ftr" sz="quarter" idx="11"/>
          </p:nvPr>
        </p:nvSpPr>
        <p:spPr>
          <a:xfrm>
            <a:off x="3124200" y="6248400"/>
            <a:ext cx="2895600" cy="457200"/>
          </a:xfrm>
        </p:spPr>
        <p:txBody>
          <a:bodyPr/>
          <a:lstStyle>
            <a:lvl1pPr>
              <a:defRPr/>
            </a:lvl1pPr>
          </a:lstStyle>
          <a:p>
            <a:pPr>
              <a:defRPr/>
            </a:pPr>
            <a:endParaRPr lang="ru-RU"/>
          </a:p>
        </p:txBody>
      </p:sp>
      <p:sp>
        <p:nvSpPr>
          <p:cNvPr id="29" name="Rectangle 7"/>
          <p:cNvSpPr>
            <a:spLocks noGrp="1" noChangeArrowheads="1"/>
          </p:cNvSpPr>
          <p:nvPr>
            <p:ph type="sldNum" sz="quarter" idx="12"/>
          </p:nvPr>
        </p:nvSpPr>
        <p:spPr>
          <a:xfrm>
            <a:off x="6553200" y="6248400"/>
            <a:ext cx="1905000" cy="457200"/>
          </a:xfrm>
        </p:spPr>
        <p:txBody>
          <a:bodyPr/>
          <a:lstStyle>
            <a:lvl1pPr>
              <a:defRPr/>
            </a:lvl1pPr>
          </a:lstStyle>
          <a:p>
            <a:pPr>
              <a:defRPr/>
            </a:pPr>
            <a:fld id="{82470971-11EE-4A8F-B718-7629AC97F890}" type="slidenum">
              <a:rPr lang="ru-RU"/>
              <a:pPr>
                <a:defRPr/>
              </a:pPr>
              <a:t>‹#›</a:t>
            </a:fld>
            <a:endParaRPr lang="ru-RU"/>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Rectangle 5"/>
          <p:cNvSpPr>
            <a:spLocks noGrp="1" noChangeArrowheads="1"/>
          </p:cNvSpPr>
          <p:nvPr>
            <p:ph type="dt" sz="half" idx="10"/>
          </p:nvPr>
        </p:nvSpPr>
        <p:spPr>
          <a:ln/>
        </p:spPr>
        <p:txBody>
          <a:bodyPr/>
          <a:lstStyle>
            <a:lvl1pPr>
              <a:defRPr/>
            </a:lvl1pPr>
          </a:lstStyle>
          <a:p>
            <a:pPr>
              <a:defRPr/>
            </a:pPr>
            <a:endParaRPr lang="ru-RU"/>
          </a:p>
        </p:txBody>
      </p:sp>
      <p:sp>
        <p:nvSpPr>
          <p:cNvPr id="5" name="Rectangle 6"/>
          <p:cNvSpPr>
            <a:spLocks noGrp="1" noChangeArrowheads="1"/>
          </p:cNvSpPr>
          <p:nvPr>
            <p:ph type="ftr" sz="quarter" idx="11"/>
          </p:nvPr>
        </p:nvSpPr>
        <p:spPr>
          <a:ln/>
        </p:spPr>
        <p:txBody>
          <a:bodyPr/>
          <a:lstStyle>
            <a:lvl1pPr>
              <a:defRPr/>
            </a:lvl1pPr>
          </a:lstStyle>
          <a:p>
            <a:pPr>
              <a:defRPr/>
            </a:pPr>
            <a:endParaRPr lang="ru-RU"/>
          </a:p>
        </p:txBody>
      </p:sp>
      <p:sp>
        <p:nvSpPr>
          <p:cNvPr id="6" name="Rectangle 7"/>
          <p:cNvSpPr>
            <a:spLocks noGrp="1" noChangeArrowheads="1"/>
          </p:cNvSpPr>
          <p:nvPr>
            <p:ph type="sldNum" sz="quarter" idx="12"/>
          </p:nvPr>
        </p:nvSpPr>
        <p:spPr>
          <a:ln/>
        </p:spPr>
        <p:txBody>
          <a:bodyPr/>
          <a:lstStyle>
            <a:lvl1pPr>
              <a:defRPr/>
            </a:lvl1pPr>
          </a:lstStyle>
          <a:p>
            <a:pPr>
              <a:defRPr/>
            </a:pPr>
            <a:fld id="{2975FF0F-E0FE-4105-93AE-394EF8107548}" type="slidenum">
              <a:rPr lang="ru-RU"/>
              <a:pPr>
                <a:defRPr/>
              </a:pPr>
              <a:t>‹#›</a:t>
            </a:fld>
            <a:endParaRPr lang="ru-RU"/>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uk-UA"/>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5"/>
          <p:cNvSpPr>
            <a:spLocks noGrp="1" noChangeArrowheads="1"/>
          </p:cNvSpPr>
          <p:nvPr>
            <p:ph type="dt" sz="half" idx="10"/>
          </p:nvPr>
        </p:nvSpPr>
        <p:spPr>
          <a:ln/>
        </p:spPr>
        <p:txBody>
          <a:bodyPr/>
          <a:lstStyle>
            <a:lvl1pPr>
              <a:defRPr/>
            </a:lvl1pPr>
          </a:lstStyle>
          <a:p>
            <a:pPr>
              <a:defRPr/>
            </a:pPr>
            <a:endParaRPr lang="ru-RU"/>
          </a:p>
        </p:txBody>
      </p:sp>
      <p:sp>
        <p:nvSpPr>
          <p:cNvPr id="5" name="Rectangle 6"/>
          <p:cNvSpPr>
            <a:spLocks noGrp="1" noChangeArrowheads="1"/>
          </p:cNvSpPr>
          <p:nvPr>
            <p:ph type="ftr" sz="quarter" idx="11"/>
          </p:nvPr>
        </p:nvSpPr>
        <p:spPr>
          <a:ln/>
        </p:spPr>
        <p:txBody>
          <a:bodyPr/>
          <a:lstStyle>
            <a:lvl1pPr>
              <a:defRPr/>
            </a:lvl1pPr>
          </a:lstStyle>
          <a:p>
            <a:pPr>
              <a:defRPr/>
            </a:pPr>
            <a:endParaRPr lang="ru-RU"/>
          </a:p>
        </p:txBody>
      </p:sp>
      <p:sp>
        <p:nvSpPr>
          <p:cNvPr id="6" name="Rectangle 7"/>
          <p:cNvSpPr>
            <a:spLocks noGrp="1" noChangeArrowheads="1"/>
          </p:cNvSpPr>
          <p:nvPr>
            <p:ph type="sldNum" sz="quarter" idx="12"/>
          </p:nvPr>
        </p:nvSpPr>
        <p:spPr>
          <a:ln/>
        </p:spPr>
        <p:txBody>
          <a:bodyPr/>
          <a:lstStyle>
            <a:lvl1pPr>
              <a:defRPr/>
            </a:lvl1pPr>
          </a:lstStyle>
          <a:p>
            <a:pPr>
              <a:defRPr/>
            </a:pPr>
            <a:fld id="{818CB447-2AED-43FC-996D-B38B3065A056}" type="slidenum">
              <a:rPr lang="ru-RU"/>
              <a:pPr>
                <a:defRPr/>
              </a:pPr>
              <a:t>‹#›</a:t>
            </a:fld>
            <a:endParaRPr lang="ru-RU"/>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Содержимое 2"/>
          <p:cNvSpPr>
            <a:spLocks noGrp="1"/>
          </p:cNvSpPr>
          <p:nvPr>
            <p:ph sz="half" idx="1"/>
          </p:nvPr>
        </p:nvSpPr>
        <p:spPr>
          <a:xfrm>
            <a:off x="685800" y="1828800"/>
            <a:ext cx="37719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Содержимое 3"/>
          <p:cNvSpPr>
            <a:spLocks noGrp="1"/>
          </p:cNvSpPr>
          <p:nvPr>
            <p:ph sz="half" idx="2"/>
          </p:nvPr>
        </p:nvSpPr>
        <p:spPr>
          <a:xfrm>
            <a:off x="4610100" y="1828800"/>
            <a:ext cx="37719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Rectangle 5"/>
          <p:cNvSpPr>
            <a:spLocks noGrp="1" noChangeArrowheads="1"/>
          </p:cNvSpPr>
          <p:nvPr>
            <p:ph type="dt" sz="half" idx="10"/>
          </p:nvPr>
        </p:nvSpPr>
        <p:spPr>
          <a:ln/>
        </p:spPr>
        <p:txBody>
          <a:bodyPr/>
          <a:lstStyle>
            <a:lvl1pPr>
              <a:defRPr/>
            </a:lvl1pPr>
          </a:lstStyle>
          <a:p>
            <a:pPr>
              <a:defRPr/>
            </a:pPr>
            <a:endParaRPr lang="ru-RU"/>
          </a:p>
        </p:txBody>
      </p:sp>
      <p:sp>
        <p:nvSpPr>
          <p:cNvPr id="6" name="Rectangle 6"/>
          <p:cNvSpPr>
            <a:spLocks noGrp="1" noChangeArrowheads="1"/>
          </p:cNvSpPr>
          <p:nvPr>
            <p:ph type="ftr" sz="quarter" idx="11"/>
          </p:nvPr>
        </p:nvSpPr>
        <p:spPr>
          <a:ln/>
        </p:spPr>
        <p:txBody>
          <a:bodyPr/>
          <a:lstStyle>
            <a:lvl1pPr>
              <a:defRPr/>
            </a:lvl1pPr>
          </a:lstStyle>
          <a:p>
            <a:pPr>
              <a:defRPr/>
            </a:pPr>
            <a:endParaRPr lang="ru-RU"/>
          </a:p>
        </p:txBody>
      </p:sp>
      <p:sp>
        <p:nvSpPr>
          <p:cNvPr id="7" name="Rectangle 7"/>
          <p:cNvSpPr>
            <a:spLocks noGrp="1" noChangeArrowheads="1"/>
          </p:cNvSpPr>
          <p:nvPr>
            <p:ph type="sldNum" sz="quarter" idx="12"/>
          </p:nvPr>
        </p:nvSpPr>
        <p:spPr>
          <a:ln/>
        </p:spPr>
        <p:txBody>
          <a:bodyPr/>
          <a:lstStyle>
            <a:lvl1pPr>
              <a:defRPr/>
            </a:lvl1pPr>
          </a:lstStyle>
          <a:p>
            <a:pPr>
              <a:defRPr/>
            </a:pPr>
            <a:fld id="{7A62CA78-DA86-4D1B-B26C-FBBB7878A172}" type="slidenum">
              <a:rPr lang="ru-RU"/>
              <a:pPr>
                <a:defRPr/>
              </a:pPr>
              <a:t>‹#›</a:t>
            </a:fld>
            <a:endParaRPr lang="ru-RU"/>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uk-UA"/>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Rectangle 5"/>
          <p:cNvSpPr>
            <a:spLocks noGrp="1" noChangeArrowheads="1"/>
          </p:cNvSpPr>
          <p:nvPr>
            <p:ph type="dt" sz="half" idx="10"/>
          </p:nvPr>
        </p:nvSpPr>
        <p:spPr>
          <a:ln/>
        </p:spPr>
        <p:txBody>
          <a:bodyPr/>
          <a:lstStyle>
            <a:lvl1pPr>
              <a:defRPr/>
            </a:lvl1pPr>
          </a:lstStyle>
          <a:p>
            <a:pPr>
              <a:defRPr/>
            </a:pPr>
            <a:endParaRPr lang="ru-RU"/>
          </a:p>
        </p:txBody>
      </p:sp>
      <p:sp>
        <p:nvSpPr>
          <p:cNvPr id="8" name="Rectangle 6"/>
          <p:cNvSpPr>
            <a:spLocks noGrp="1" noChangeArrowheads="1"/>
          </p:cNvSpPr>
          <p:nvPr>
            <p:ph type="ftr" sz="quarter" idx="11"/>
          </p:nvPr>
        </p:nvSpPr>
        <p:spPr>
          <a:ln/>
        </p:spPr>
        <p:txBody>
          <a:bodyPr/>
          <a:lstStyle>
            <a:lvl1pPr>
              <a:defRPr/>
            </a:lvl1pPr>
          </a:lstStyle>
          <a:p>
            <a:pPr>
              <a:defRPr/>
            </a:pPr>
            <a:endParaRPr lang="ru-RU"/>
          </a:p>
        </p:txBody>
      </p:sp>
      <p:sp>
        <p:nvSpPr>
          <p:cNvPr id="9" name="Rectangle 7"/>
          <p:cNvSpPr>
            <a:spLocks noGrp="1" noChangeArrowheads="1"/>
          </p:cNvSpPr>
          <p:nvPr>
            <p:ph type="sldNum" sz="quarter" idx="12"/>
          </p:nvPr>
        </p:nvSpPr>
        <p:spPr>
          <a:ln/>
        </p:spPr>
        <p:txBody>
          <a:bodyPr/>
          <a:lstStyle>
            <a:lvl1pPr>
              <a:defRPr/>
            </a:lvl1pPr>
          </a:lstStyle>
          <a:p>
            <a:pPr>
              <a:defRPr/>
            </a:pPr>
            <a:fld id="{2E0B413F-21A9-4DAD-8DC1-7CFDEC2EB285}" type="slidenum">
              <a:rPr lang="ru-RU"/>
              <a:pPr>
                <a:defRPr/>
              </a:pPr>
              <a:t>‹#›</a:t>
            </a:fld>
            <a:endParaRPr lang="ru-RU"/>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Rectangle 5"/>
          <p:cNvSpPr>
            <a:spLocks noGrp="1" noChangeArrowheads="1"/>
          </p:cNvSpPr>
          <p:nvPr>
            <p:ph type="dt" sz="half" idx="10"/>
          </p:nvPr>
        </p:nvSpPr>
        <p:spPr>
          <a:ln/>
        </p:spPr>
        <p:txBody>
          <a:bodyPr/>
          <a:lstStyle>
            <a:lvl1pPr>
              <a:defRPr/>
            </a:lvl1pPr>
          </a:lstStyle>
          <a:p>
            <a:pPr>
              <a:defRPr/>
            </a:pPr>
            <a:endParaRPr lang="ru-RU"/>
          </a:p>
        </p:txBody>
      </p:sp>
      <p:sp>
        <p:nvSpPr>
          <p:cNvPr id="4" name="Rectangle 6"/>
          <p:cNvSpPr>
            <a:spLocks noGrp="1" noChangeArrowheads="1"/>
          </p:cNvSpPr>
          <p:nvPr>
            <p:ph type="ftr" sz="quarter" idx="11"/>
          </p:nvPr>
        </p:nvSpPr>
        <p:spPr>
          <a:ln/>
        </p:spPr>
        <p:txBody>
          <a:bodyPr/>
          <a:lstStyle>
            <a:lvl1pPr>
              <a:defRPr/>
            </a:lvl1pPr>
          </a:lstStyle>
          <a:p>
            <a:pPr>
              <a:defRPr/>
            </a:pPr>
            <a:endParaRPr lang="ru-RU"/>
          </a:p>
        </p:txBody>
      </p:sp>
      <p:sp>
        <p:nvSpPr>
          <p:cNvPr id="5" name="Rectangle 7"/>
          <p:cNvSpPr>
            <a:spLocks noGrp="1" noChangeArrowheads="1"/>
          </p:cNvSpPr>
          <p:nvPr>
            <p:ph type="sldNum" sz="quarter" idx="12"/>
          </p:nvPr>
        </p:nvSpPr>
        <p:spPr>
          <a:ln/>
        </p:spPr>
        <p:txBody>
          <a:bodyPr/>
          <a:lstStyle>
            <a:lvl1pPr>
              <a:defRPr/>
            </a:lvl1pPr>
          </a:lstStyle>
          <a:p>
            <a:pPr>
              <a:defRPr/>
            </a:pPr>
            <a:fld id="{999FCF3E-36DF-45DA-AEF5-42E5E6A9D924}"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uk-UA"/>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608A9B6F-9B89-4F61-9F6A-188B840B1D98}" type="slidenum">
              <a:rPr lang="ru-RU"/>
              <a:pPr>
                <a:defRPr/>
              </a:pPr>
              <a:t>‹#›</a:t>
            </a:fld>
            <a:endParaRPr lang="ru-RU"/>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endParaRPr lang="ru-RU"/>
          </a:p>
        </p:txBody>
      </p:sp>
      <p:sp>
        <p:nvSpPr>
          <p:cNvPr id="3" name="Rectangle 6"/>
          <p:cNvSpPr>
            <a:spLocks noGrp="1" noChangeArrowheads="1"/>
          </p:cNvSpPr>
          <p:nvPr>
            <p:ph type="ftr" sz="quarter" idx="11"/>
          </p:nvPr>
        </p:nvSpPr>
        <p:spPr>
          <a:ln/>
        </p:spPr>
        <p:txBody>
          <a:bodyPr/>
          <a:lstStyle>
            <a:lvl1pPr>
              <a:defRPr/>
            </a:lvl1pPr>
          </a:lstStyle>
          <a:p>
            <a:pPr>
              <a:defRPr/>
            </a:pPr>
            <a:endParaRPr lang="ru-RU"/>
          </a:p>
        </p:txBody>
      </p:sp>
      <p:sp>
        <p:nvSpPr>
          <p:cNvPr id="4" name="Rectangle 7"/>
          <p:cNvSpPr>
            <a:spLocks noGrp="1" noChangeArrowheads="1"/>
          </p:cNvSpPr>
          <p:nvPr>
            <p:ph type="sldNum" sz="quarter" idx="12"/>
          </p:nvPr>
        </p:nvSpPr>
        <p:spPr>
          <a:ln/>
        </p:spPr>
        <p:txBody>
          <a:bodyPr/>
          <a:lstStyle>
            <a:lvl1pPr>
              <a:defRPr/>
            </a:lvl1pPr>
          </a:lstStyle>
          <a:p>
            <a:pPr>
              <a:defRPr/>
            </a:pPr>
            <a:fld id="{8CA35DFE-485D-4B67-9F43-8560B8FF6366}" type="slidenum">
              <a:rPr lang="ru-RU"/>
              <a:pPr>
                <a:defRPr/>
              </a:pPr>
              <a:t>‹#›</a:t>
            </a:fld>
            <a:endParaRPr lang="ru-RU"/>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lstStyle>
            <a:lvl1pPr algn="l">
              <a:defRPr sz="2000" b="1"/>
            </a:lvl1pPr>
          </a:lstStyle>
          <a:p>
            <a:r>
              <a:rPr lang="ru-RU" smtClean="0"/>
              <a:t>Образец заголовка</a:t>
            </a:r>
            <a:endParaRPr lang="uk-UA"/>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5"/>
          <p:cNvSpPr>
            <a:spLocks noGrp="1" noChangeArrowheads="1"/>
          </p:cNvSpPr>
          <p:nvPr>
            <p:ph type="dt" sz="half" idx="10"/>
          </p:nvPr>
        </p:nvSpPr>
        <p:spPr>
          <a:ln/>
        </p:spPr>
        <p:txBody>
          <a:bodyPr/>
          <a:lstStyle>
            <a:lvl1pPr>
              <a:defRPr/>
            </a:lvl1pPr>
          </a:lstStyle>
          <a:p>
            <a:pPr>
              <a:defRPr/>
            </a:pPr>
            <a:endParaRPr lang="ru-RU"/>
          </a:p>
        </p:txBody>
      </p:sp>
      <p:sp>
        <p:nvSpPr>
          <p:cNvPr id="6" name="Rectangle 6"/>
          <p:cNvSpPr>
            <a:spLocks noGrp="1" noChangeArrowheads="1"/>
          </p:cNvSpPr>
          <p:nvPr>
            <p:ph type="ftr" sz="quarter" idx="11"/>
          </p:nvPr>
        </p:nvSpPr>
        <p:spPr>
          <a:ln/>
        </p:spPr>
        <p:txBody>
          <a:bodyPr/>
          <a:lstStyle>
            <a:lvl1pPr>
              <a:defRPr/>
            </a:lvl1pPr>
          </a:lstStyle>
          <a:p>
            <a:pPr>
              <a:defRPr/>
            </a:pPr>
            <a:endParaRPr lang="ru-RU"/>
          </a:p>
        </p:txBody>
      </p:sp>
      <p:sp>
        <p:nvSpPr>
          <p:cNvPr id="7" name="Rectangle 7"/>
          <p:cNvSpPr>
            <a:spLocks noGrp="1" noChangeArrowheads="1"/>
          </p:cNvSpPr>
          <p:nvPr>
            <p:ph type="sldNum" sz="quarter" idx="12"/>
          </p:nvPr>
        </p:nvSpPr>
        <p:spPr>
          <a:ln/>
        </p:spPr>
        <p:txBody>
          <a:bodyPr/>
          <a:lstStyle>
            <a:lvl1pPr>
              <a:defRPr/>
            </a:lvl1pPr>
          </a:lstStyle>
          <a:p>
            <a:pPr>
              <a:defRPr/>
            </a:pPr>
            <a:fld id="{3202CBC6-0DC1-4332-9B4B-462C810A3C4E}" type="slidenum">
              <a:rPr lang="ru-RU"/>
              <a:pPr>
                <a:defRPr/>
              </a:pPr>
              <a:t>‹#›</a:t>
            </a:fld>
            <a:endParaRPr lang="ru-RU"/>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lstStyle>
            <a:lvl1pPr algn="l">
              <a:defRPr sz="2000" b="1"/>
            </a:lvl1pPr>
          </a:lstStyle>
          <a:p>
            <a:r>
              <a:rPr lang="ru-RU" smtClean="0"/>
              <a:t>Образец заголовка</a:t>
            </a:r>
            <a:endParaRPr lang="uk-UA"/>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uk-UA"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5"/>
          <p:cNvSpPr>
            <a:spLocks noGrp="1" noChangeArrowheads="1"/>
          </p:cNvSpPr>
          <p:nvPr>
            <p:ph type="dt" sz="half" idx="10"/>
          </p:nvPr>
        </p:nvSpPr>
        <p:spPr>
          <a:ln/>
        </p:spPr>
        <p:txBody>
          <a:bodyPr/>
          <a:lstStyle>
            <a:lvl1pPr>
              <a:defRPr/>
            </a:lvl1pPr>
          </a:lstStyle>
          <a:p>
            <a:pPr>
              <a:defRPr/>
            </a:pPr>
            <a:endParaRPr lang="ru-RU"/>
          </a:p>
        </p:txBody>
      </p:sp>
      <p:sp>
        <p:nvSpPr>
          <p:cNvPr id="6" name="Rectangle 6"/>
          <p:cNvSpPr>
            <a:spLocks noGrp="1" noChangeArrowheads="1"/>
          </p:cNvSpPr>
          <p:nvPr>
            <p:ph type="ftr" sz="quarter" idx="11"/>
          </p:nvPr>
        </p:nvSpPr>
        <p:spPr>
          <a:ln/>
        </p:spPr>
        <p:txBody>
          <a:bodyPr/>
          <a:lstStyle>
            <a:lvl1pPr>
              <a:defRPr/>
            </a:lvl1pPr>
          </a:lstStyle>
          <a:p>
            <a:pPr>
              <a:defRPr/>
            </a:pPr>
            <a:endParaRPr lang="ru-RU"/>
          </a:p>
        </p:txBody>
      </p:sp>
      <p:sp>
        <p:nvSpPr>
          <p:cNvPr id="7" name="Rectangle 7"/>
          <p:cNvSpPr>
            <a:spLocks noGrp="1" noChangeArrowheads="1"/>
          </p:cNvSpPr>
          <p:nvPr>
            <p:ph type="sldNum" sz="quarter" idx="12"/>
          </p:nvPr>
        </p:nvSpPr>
        <p:spPr>
          <a:ln/>
        </p:spPr>
        <p:txBody>
          <a:bodyPr/>
          <a:lstStyle>
            <a:lvl1pPr>
              <a:defRPr/>
            </a:lvl1pPr>
          </a:lstStyle>
          <a:p>
            <a:pPr>
              <a:defRPr/>
            </a:pPr>
            <a:fld id="{ACBD7B02-E8A7-492C-9CAD-0A650BCE33D0}" type="slidenum">
              <a:rPr lang="ru-RU"/>
              <a:pPr>
                <a:defRPr/>
              </a:pPr>
              <a:t>‹#›</a:t>
            </a:fld>
            <a:endParaRPr lang="ru-RU"/>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Rectangle 5"/>
          <p:cNvSpPr>
            <a:spLocks noGrp="1" noChangeArrowheads="1"/>
          </p:cNvSpPr>
          <p:nvPr>
            <p:ph type="dt" sz="half" idx="10"/>
          </p:nvPr>
        </p:nvSpPr>
        <p:spPr>
          <a:ln/>
        </p:spPr>
        <p:txBody>
          <a:bodyPr/>
          <a:lstStyle>
            <a:lvl1pPr>
              <a:defRPr/>
            </a:lvl1pPr>
          </a:lstStyle>
          <a:p>
            <a:pPr>
              <a:defRPr/>
            </a:pPr>
            <a:endParaRPr lang="ru-RU"/>
          </a:p>
        </p:txBody>
      </p:sp>
      <p:sp>
        <p:nvSpPr>
          <p:cNvPr id="5" name="Rectangle 6"/>
          <p:cNvSpPr>
            <a:spLocks noGrp="1" noChangeArrowheads="1"/>
          </p:cNvSpPr>
          <p:nvPr>
            <p:ph type="ftr" sz="quarter" idx="11"/>
          </p:nvPr>
        </p:nvSpPr>
        <p:spPr>
          <a:ln/>
        </p:spPr>
        <p:txBody>
          <a:bodyPr/>
          <a:lstStyle>
            <a:lvl1pPr>
              <a:defRPr/>
            </a:lvl1pPr>
          </a:lstStyle>
          <a:p>
            <a:pPr>
              <a:defRPr/>
            </a:pPr>
            <a:endParaRPr lang="ru-RU"/>
          </a:p>
        </p:txBody>
      </p:sp>
      <p:sp>
        <p:nvSpPr>
          <p:cNvPr id="6" name="Rectangle 7"/>
          <p:cNvSpPr>
            <a:spLocks noGrp="1" noChangeArrowheads="1"/>
          </p:cNvSpPr>
          <p:nvPr>
            <p:ph type="sldNum" sz="quarter" idx="12"/>
          </p:nvPr>
        </p:nvSpPr>
        <p:spPr>
          <a:ln/>
        </p:spPr>
        <p:txBody>
          <a:bodyPr/>
          <a:lstStyle>
            <a:lvl1pPr>
              <a:defRPr/>
            </a:lvl1pPr>
          </a:lstStyle>
          <a:p>
            <a:pPr>
              <a:defRPr/>
            </a:pPr>
            <a:fld id="{E76583F6-5BCF-4158-8F8C-D70690AC6F55}" type="slidenum">
              <a:rPr lang="ru-RU"/>
              <a:pPr>
                <a:defRPr/>
              </a:pPr>
              <a:t>‹#›</a:t>
            </a:fld>
            <a:endParaRPr lang="ru-RU"/>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457950" y="152400"/>
            <a:ext cx="1924050" cy="5334000"/>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685800" y="152400"/>
            <a:ext cx="5619750" cy="53340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Rectangle 5"/>
          <p:cNvSpPr>
            <a:spLocks noGrp="1" noChangeArrowheads="1"/>
          </p:cNvSpPr>
          <p:nvPr>
            <p:ph type="dt" sz="half" idx="10"/>
          </p:nvPr>
        </p:nvSpPr>
        <p:spPr>
          <a:ln/>
        </p:spPr>
        <p:txBody>
          <a:bodyPr/>
          <a:lstStyle>
            <a:lvl1pPr>
              <a:defRPr/>
            </a:lvl1pPr>
          </a:lstStyle>
          <a:p>
            <a:pPr>
              <a:defRPr/>
            </a:pPr>
            <a:endParaRPr lang="ru-RU"/>
          </a:p>
        </p:txBody>
      </p:sp>
      <p:sp>
        <p:nvSpPr>
          <p:cNvPr id="5" name="Rectangle 6"/>
          <p:cNvSpPr>
            <a:spLocks noGrp="1" noChangeArrowheads="1"/>
          </p:cNvSpPr>
          <p:nvPr>
            <p:ph type="ftr" sz="quarter" idx="11"/>
          </p:nvPr>
        </p:nvSpPr>
        <p:spPr>
          <a:ln/>
        </p:spPr>
        <p:txBody>
          <a:bodyPr/>
          <a:lstStyle>
            <a:lvl1pPr>
              <a:defRPr/>
            </a:lvl1pPr>
          </a:lstStyle>
          <a:p>
            <a:pPr>
              <a:defRPr/>
            </a:pPr>
            <a:endParaRPr lang="ru-RU"/>
          </a:p>
        </p:txBody>
      </p:sp>
      <p:sp>
        <p:nvSpPr>
          <p:cNvPr id="6" name="Rectangle 7"/>
          <p:cNvSpPr>
            <a:spLocks noGrp="1" noChangeArrowheads="1"/>
          </p:cNvSpPr>
          <p:nvPr>
            <p:ph type="sldNum" sz="quarter" idx="12"/>
          </p:nvPr>
        </p:nvSpPr>
        <p:spPr>
          <a:ln/>
        </p:spPr>
        <p:txBody>
          <a:bodyPr/>
          <a:lstStyle>
            <a:lvl1pPr>
              <a:defRPr/>
            </a:lvl1pPr>
          </a:lstStyle>
          <a:p>
            <a:pPr>
              <a:defRPr/>
            </a:pPr>
            <a:fld id="{5804BFAC-0028-4ADB-815D-1A30792AB350}"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uk-UA"/>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uk-UA"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2A0400B7-99E6-4961-B5A0-5A79F4CA9A48}"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2.jpe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slideLayout" Target="../slideLayouts/slideLayout73.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1.xml"/><Relationship Id="rId3" Type="http://schemas.openxmlformats.org/officeDocument/2006/relationships/slideLayout" Target="../slideLayouts/slideLayout76.xml"/><Relationship Id="rId7" Type="http://schemas.openxmlformats.org/officeDocument/2006/relationships/slideLayout" Target="../slideLayouts/slideLayout80.xml"/><Relationship Id="rId12" Type="http://schemas.openxmlformats.org/officeDocument/2006/relationships/theme" Target="../theme/theme7.xml"/><Relationship Id="rId2" Type="http://schemas.openxmlformats.org/officeDocument/2006/relationships/slideLayout" Target="../slideLayouts/slideLayout75.xml"/><Relationship Id="rId1" Type="http://schemas.openxmlformats.org/officeDocument/2006/relationships/slideLayout" Target="../slideLayouts/slideLayout74.xml"/><Relationship Id="rId6" Type="http://schemas.openxmlformats.org/officeDocument/2006/relationships/slideLayout" Target="../slideLayouts/slideLayout79.xml"/><Relationship Id="rId11" Type="http://schemas.openxmlformats.org/officeDocument/2006/relationships/slideLayout" Target="../slideLayouts/slideLayout84.xml"/><Relationship Id="rId5" Type="http://schemas.openxmlformats.org/officeDocument/2006/relationships/slideLayout" Target="../slideLayouts/slideLayout78.xml"/><Relationship Id="rId10" Type="http://schemas.openxmlformats.org/officeDocument/2006/relationships/slideLayout" Target="../slideLayouts/slideLayout83.xml"/><Relationship Id="rId4" Type="http://schemas.openxmlformats.org/officeDocument/2006/relationships/slideLayout" Target="../slideLayouts/slideLayout77.xml"/><Relationship Id="rId9" Type="http://schemas.openxmlformats.org/officeDocument/2006/relationships/slideLayout" Target="../slideLayouts/slideLayout8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duotone>
              <a:schemeClr val="bg1"/>
              <a:srgbClr val="FFFFFF"/>
            </a:duotone>
          </a:blip>
          <a:srcRect/>
          <a:stretch>
            <a:fillRect/>
          </a:stretch>
        </a:blipFill>
        <a:effectLst/>
      </p:bgPr>
    </p:bg>
    <p:spTree>
      <p:nvGrpSpPr>
        <p:cNvPr id="1" name=""/>
        <p:cNvGrpSpPr/>
        <p:nvPr/>
      </p:nvGrpSpPr>
      <p:grpSpPr>
        <a:xfrm>
          <a:off x="0" y="0"/>
          <a:ext cx="0" cy="0"/>
          <a:chOff x="0" y="0"/>
          <a:chExt cx="0" cy="0"/>
        </a:xfrm>
      </p:grpSpPr>
      <p:sp>
        <p:nvSpPr>
          <p:cNvPr id="235522" name="Rectangle 2"/>
          <p:cNvSpPr>
            <a:spLocks noGrp="1" noChangeArrowheads="1"/>
          </p:cNvSpPr>
          <p:nvPr>
            <p:ph type="title"/>
          </p:nvPr>
        </p:nvSpPr>
        <p:spPr bwMode="auto">
          <a:xfrm>
            <a:off x="457200" y="292100"/>
            <a:ext cx="8229600" cy="13843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235523" name="Rectangle 3"/>
          <p:cNvSpPr>
            <a:spLocks noGrp="1" noChangeArrowheads="1"/>
          </p:cNvSpPr>
          <p:nvPr>
            <p:ph type="body" idx="1"/>
          </p:nvPr>
        </p:nvSpPr>
        <p:spPr bwMode="auto">
          <a:xfrm>
            <a:off x="457200" y="1905000"/>
            <a:ext cx="82296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235524"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400">
                <a:effectLst>
                  <a:outerShdw blurRad="38100" dist="38100" dir="2700000" algn="tl">
                    <a:srgbClr val="000000"/>
                  </a:outerShdw>
                </a:effectLst>
                <a:latin typeface="Arial" charset="0"/>
              </a:defRPr>
            </a:lvl1pPr>
          </a:lstStyle>
          <a:p>
            <a:pPr>
              <a:defRPr/>
            </a:pPr>
            <a:endParaRPr lang="ru-RU"/>
          </a:p>
        </p:txBody>
      </p:sp>
      <p:sp>
        <p:nvSpPr>
          <p:cNvPr id="235525"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400">
                <a:effectLst>
                  <a:outerShdw blurRad="38100" dist="38100" dir="2700000" algn="tl">
                    <a:srgbClr val="000000"/>
                  </a:outerShdw>
                </a:effectLst>
                <a:latin typeface="Arial" charset="0"/>
              </a:defRPr>
            </a:lvl1pPr>
          </a:lstStyle>
          <a:p>
            <a:pPr>
              <a:defRPr/>
            </a:pPr>
            <a:endParaRPr lang="ru-RU"/>
          </a:p>
        </p:txBody>
      </p:sp>
      <p:sp>
        <p:nvSpPr>
          <p:cNvPr id="235526"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effectLst>
                  <a:outerShdw blurRad="38100" dist="38100" dir="2700000" algn="tl">
                    <a:srgbClr val="000000"/>
                  </a:outerShdw>
                </a:effectLst>
                <a:latin typeface="Arial" charset="0"/>
              </a:defRPr>
            </a:lvl1pPr>
          </a:lstStyle>
          <a:p>
            <a:pPr>
              <a:defRPr/>
            </a:pPr>
            <a:fld id="{9EDD659E-BC63-4E13-9580-C8C3DE6D6B23}" type="slidenum">
              <a:rPr lang="ru-RU"/>
              <a:pPr>
                <a:defRPr/>
              </a:pPr>
              <a:t>‹#›</a:t>
            </a:fld>
            <a:endParaRPr lang="ru-RU"/>
          </a:p>
        </p:txBody>
      </p:sp>
    </p:spTree>
  </p:cSld>
  <p:clrMap bg1="dk2" tx1="lt1" bg2="dk1" tx2="lt2" accent1="accent1" accent2="accent2" accent3="accent3" accent4="accent4" accent5="accent5" accent6="accent6" hlink="hlink" folHlink="folHlink"/>
  <p:sldLayoutIdLst>
    <p:sldLayoutId id="2147484196" r:id="rId1"/>
    <p:sldLayoutId id="2147484089" r:id="rId2"/>
    <p:sldLayoutId id="2147484090" r:id="rId3"/>
    <p:sldLayoutId id="2147484091" r:id="rId4"/>
    <p:sldLayoutId id="2147484092" r:id="rId5"/>
    <p:sldLayoutId id="2147484093" r:id="rId6"/>
    <p:sldLayoutId id="2147484094" r:id="rId7"/>
    <p:sldLayoutId id="2147484095" r:id="rId8"/>
    <p:sldLayoutId id="2147484096" r:id="rId9"/>
    <p:sldLayoutId id="2147484097" r:id="rId10"/>
    <p:sldLayoutId id="2147484098" r:id="rId11"/>
    <p:sldLayoutId id="2147484204" r:id="rId12"/>
  </p:sldLayoutIdLst>
  <p:txStyles>
    <p:titleStyle>
      <a:lvl1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2pPr>
      <a:lvl3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3pPr>
      <a:lvl4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4pPr>
      <a:lvl5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5pPr>
      <a:lvl6pPr marL="457200"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6pPr>
      <a:lvl7pPr marL="914400"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7pPr>
      <a:lvl8pPr marL="1371600"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8pPr>
      <a:lvl9pPr marL="1828800"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9pPr>
    </p:titleStyle>
    <p:bodyStyle>
      <a:lvl1pPr marL="342900" indent="-342900" algn="l" rtl="0" eaLnBrk="0" fontAlgn="base" hangingPunct="0">
        <a:spcBef>
          <a:spcPct val="20000"/>
        </a:spcBef>
        <a:spcAft>
          <a:spcPct val="0"/>
        </a:spcAft>
        <a:buClr>
          <a:schemeClr val="hlink"/>
        </a:buClr>
        <a:buSzPct val="120000"/>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Font typeface="Tahoma" pitchFamily="34" charset="0"/>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hlink"/>
        </a:buClr>
        <a:buSzPct val="120000"/>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Font typeface="Tahoma" pitchFamily="34" charset="0"/>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7858" name="Rectangle 2"/>
          <p:cNvSpPr>
            <a:spLocks noGrp="1" noChangeArrowheads="1"/>
          </p:cNvSpPr>
          <p:nvPr>
            <p:ph type="dt" sz="half" idx="2"/>
          </p:nvPr>
        </p:nvSpPr>
        <p:spPr bwMode="auto">
          <a:xfrm>
            <a:off x="457200" y="625157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ru-RU"/>
          </a:p>
        </p:txBody>
      </p:sp>
      <p:sp>
        <p:nvSpPr>
          <p:cNvPr id="377859" name="Rectangle 3"/>
          <p:cNvSpPr>
            <a:spLocks noGrp="1" noChangeArrowheads="1"/>
          </p:cNvSpPr>
          <p:nvPr>
            <p:ph type="sldNum" sz="quarter" idx="4"/>
          </p:nvPr>
        </p:nvSpPr>
        <p:spPr bwMode="auto">
          <a:xfrm>
            <a:off x="6553200" y="6248400"/>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3AD6F091-4E2F-4956-8583-8DC425905D9F}" type="slidenum">
              <a:rPr lang="ru-RU"/>
              <a:pPr>
                <a:defRPr/>
              </a:pPr>
              <a:t>‹#›</a:t>
            </a:fld>
            <a:endParaRPr lang="ru-RU"/>
          </a:p>
        </p:txBody>
      </p:sp>
      <p:grpSp>
        <p:nvGrpSpPr>
          <p:cNvPr id="3076" name="Group 4"/>
          <p:cNvGrpSpPr>
            <a:grpSpLocks/>
          </p:cNvGrpSpPr>
          <p:nvPr/>
        </p:nvGrpSpPr>
        <p:grpSpPr bwMode="auto">
          <a:xfrm>
            <a:off x="0" y="0"/>
            <a:ext cx="9140825" cy="6850063"/>
            <a:chOff x="0" y="0"/>
            <a:chExt cx="5758" cy="4315"/>
          </a:xfrm>
        </p:grpSpPr>
        <p:grpSp>
          <p:nvGrpSpPr>
            <p:cNvPr id="3080" name="Group 5"/>
            <p:cNvGrpSpPr>
              <a:grpSpLocks/>
            </p:cNvGrpSpPr>
            <p:nvPr userDrawn="1"/>
          </p:nvGrpSpPr>
          <p:grpSpPr bwMode="auto">
            <a:xfrm>
              <a:off x="1728" y="2230"/>
              <a:ext cx="4027" cy="2085"/>
              <a:chOff x="1728" y="2230"/>
              <a:chExt cx="4027" cy="2085"/>
            </a:xfrm>
          </p:grpSpPr>
          <p:sp>
            <p:nvSpPr>
              <p:cNvPr id="377862" name="Freeform 6"/>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a:defRPr/>
                </a:pPr>
                <a:endParaRPr lang="uk-UA"/>
              </a:p>
            </p:txBody>
          </p:sp>
          <p:sp>
            <p:nvSpPr>
              <p:cNvPr id="377863" name="Freeform 7"/>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a:defRPr/>
                </a:pPr>
                <a:endParaRPr lang="uk-UA"/>
              </a:p>
            </p:txBody>
          </p:sp>
          <p:sp>
            <p:nvSpPr>
              <p:cNvPr id="377864"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a:defRPr/>
                </a:pPr>
                <a:endParaRPr lang="uk-UA"/>
              </a:p>
            </p:txBody>
          </p:sp>
          <p:sp>
            <p:nvSpPr>
              <p:cNvPr id="377865" name="Freeform 9"/>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a:defRPr/>
                </a:pPr>
                <a:endParaRPr lang="uk-UA"/>
              </a:p>
            </p:txBody>
          </p:sp>
          <p:sp>
            <p:nvSpPr>
              <p:cNvPr id="377866"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a:defRPr/>
                </a:pPr>
                <a:endParaRPr lang="uk-UA"/>
              </a:p>
            </p:txBody>
          </p:sp>
        </p:grpSp>
        <p:sp>
          <p:nvSpPr>
            <p:cNvPr id="377867"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defRPr/>
              </a:pPr>
              <a:endParaRPr lang="uk-UA"/>
            </a:p>
          </p:txBody>
        </p:sp>
        <p:sp>
          <p:nvSpPr>
            <p:cNvPr id="377868" name="Freeform 12"/>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uk-UA"/>
            </a:p>
          </p:txBody>
        </p:sp>
      </p:grpSp>
      <p:sp>
        <p:nvSpPr>
          <p:cNvPr id="377869" name="Rectangle 13"/>
          <p:cNvSpPr>
            <a:spLocks noGrp="1" noRot="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377870" name="Rectangle 14"/>
          <p:cNvSpPr>
            <a:spLocks noGrp="1" noChangeArrowheads="1"/>
          </p:cNvSpPr>
          <p:nvPr>
            <p:ph type="ftr" sz="quarter" idx="3"/>
          </p:nvPr>
        </p:nvSpPr>
        <p:spPr bwMode="auto">
          <a:xfrm>
            <a:off x="3124200" y="6248400"/>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Arial" charset="0"/>
              </a:defRPr>
            </a:lvl1pPr>
          </a:lstStyle>
          <a:p>
            <a:pPr>
              <a:defRPr/>
            </a:pPr>
            <a:endParaRPr lang="ru-RU"/>
          </a:p>
        </p:txBody>
      </p:sp>
      <p:sp>
        <p:nvSpPr>
          <p:cNvPr id="377871" name="Rectangle 15"/>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Tree>
  </p:cSld>
  <p:clrMap bg1="dk2" tx1="lt1" bg2="dk1" tx2="lt2" accent1="accent1" accent2="accent2" accent3="accent3" accent4="accent4" accent5="accent5" accent6="accent6" hlink="hlink" folHlink="folHlink"/>
  <p:sldLayoutIdLst>
    <p:sldLayoutId id="2147484198" r:id="rId1"/>
    <p:sldLayoutId id="2147484109" r:id="rId2"/>
    <p:sldLayoutId id="2147484110" r:id="rId3"/>
    <p:sldLayoutId id="2147484111" r:id="rId4"/>
    <p:sldLayoutId id="2147484112" r:id="rId5"/>
    <p:sldLayoutId id="2147484113" r:id="rId6"/>
    <p:sldLayoutId id="2147484114" r:id="rId7"/>
    <p:sldLayoutId id="2147484115" r:id="rId8"/>
    <p:sldLayoutId id="2147484116" r:id="rId9"/>
    <p:sldLayoutId id="2147484117" r:id="rId10"/>
    <p:sldLayoutId id="2147484118" r:id="rId11"/>
  </p:sldLayoutIdLst>
  <p:timing>
    <p:tnLst>
      <p:par>
        <p:cTn id="1" dur="indefinite" restart="never" nodeType="tmRoot"/>
      </p:par>
    </p:tnLst>
  </p:timing>
  <p:txStyles>
    <p:title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p:titleStyle>
    <p:bodyStyle>
      <a:lvl1pPr marL="342900" indent="-342900" algn="l" rtl="0" eaLnBrk="0" fontAlgn="base" hangingPunct="0">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tint val="63529"/>
                <a:invGamma/>
              </a:schemeClr>
            </a:gs>
          </a:gsLst>
          <a:lin ang="5400000" scaled="1"/>
        </a:gradFill>
        <a:effectLst/>
      </p:bgPr>
    </p:bg>
    <p:spTree>
      <p:nvGrpSpPr>
        <p:cNvPr id="1" name=""/>
        <p:cNvGrpSpPr/>
        <p:nvPr/>
      </p:nvGrpSpPr>
      <p:grpSpPr>
        <a:xfrm>
          <a:off x="0" y="0"/>
          <a:ext cx="0" cy="0"/>
          <a:chOff x="0" y="0"/>
          <a:chExt cx="0" cy="0"/>
        </a:xfrm>
      </p:grpSpPr>
      <p:grpSp>
        <p:nvGrpSpPr>
          <p:cNvPr id="4098" name="Group 2"/>
          <p:cNvGrpSpPr>
            <a:grpSpLocks/>
          </p:cNvGrpSpPr>
          <p:nvPr/>
        </p:nvGrpSpPr>
        <p:grpSpPr bwMode="auto">
          <a:xfrm>
            <a:off x="4716463" y="5345113"/>
            <a:ext cx="4427537" cy="1512887"/>
            <a:chOff x="2971" y="3367"/>
            <a:chExt cx="2789" cy="953"/>
          </a:xfrm>
        </p:grpSpPr>
        <p:sp>
          <p:nvSpPr>
            <p:cNvPr id="385027" name="Freeform 3"/>
            <p:cNvSpPr>
              <a:spLocks/>
            </p:cNvSpPr>
            <p:nvPr/>
          </p:nvSpPr>
          <p:spPr bwMode="ltGray">
            <a:xfrm>
              <a:off x="2971" y="3367"/>
              <a:ext cx="2789" cy="953"/>
            </a:xfrm>
            <a:custGeom>
              <a:avLst/>
              <a:gdLst/>
              <a:ahLst/>
              <a:cxnLst>
                <a:cxn ang="0">
                  <a:pos x="2768" y="18"/>
                </a:cxn>
                <a:cxn ang="0">
                  <a:pos x="2678" y="24"/>
                </a:cxn>
                <a:cxn ang="0">
                  <a:pos x="2613" y="102"/>
                </a:cxn>
                <a:cxn ang="0">
                  <a:pos x="2511" y="156"/>
                </a:cxn>
                <a:cxn ang="0">
                  <a:pos x="2505" y="222"/>
                </a:cxn>
                <a:cxn ang="0">
                  <a:pos x="2487" y="246"/>
                </a:cxn>
                <a:cxn ang="0">
                  <a:pos x="2469" y="252"/>
                </a:cxn>
                <a:cxn ang="0">
                  <a:pos x="2397" y="210"/>
                </a:cxn>
                <a:cxn ang="0">
                  <a:pos x="2260" y="192"/>
                </a:cxn>
                <a:cxn ang="0">
                  <a:pos x="2236" y="186"/>
                </a:cxn>
                <a:cxn ang="0">
                  <a:pos x="2218" y="192"/>
                </a:cxn>
                <a:cxn ang="0">
                  <a:pos x="2146" y="228"/>
                </a:cxn>
                <a:cxn ang="0">
                  <a:pos x="2110" y="240"/>
                </a:cxn>
                <a:cxn ang="0">
                  <a:pos x="2086" y="246"/>
                </a:cxn>
                <a:cxn ang="0">
                  <a:pos x="2074" y="258"/>
                </a:cxn>
                <a:cxn ang="0">
                  <a:pos x="2074" y="276"/>
                </a:cxn>
                <a:cxn ang="0">
                  <a:pos x="2051" y="300"/>
                </a:cxn>
                <a:cxn ang="0">
                  <a:pos x="2033" y="312"/>
                </a:cxn>
                <a:cxn ang="0">
                  <a:pos x="2021" y="324"/>
                </a:cxn>
                <a:cxn ang="0">
                  <a:pos x="2009" y="336"/>
                </a:cxn>
                <a:cxn ang="0">
                  <a:pos x="1979" y="342"/>
                </a:cxn>
                <a:cxn ang="0">
                  <a:pos x="1913" y="336"/>
                </a:cxn>
                <a:cxn ang="0">
                  <a:pos x="1877" y="330"/>
                </a:cxn>
                <a:cxn ang="0">
                  <a:pos x="1865" y="342"/>
                </a:cxn>
                <a:cxn ang="0">
                  <a:pos x="1853" y="354"/>
                </a:cxn>
                <a:cxn ang="0">
                  <a:pos x="1823" y="360"/>
                </a:cxn>
                <a:cxn ang="0">
                  <a:pos x="1764" y="342"/>
                </a:cxn>
                <a:cxn ang="0">
                  <a:pos x="1740" y="342"/>
                </a:cxn>
                <a:cxn ang="0">
                  <a:pos x="1716" y="354"/>
                </a:cxn>
                <a:cxn ang="0">
                  <a:pos x="1656" y="425"/>
                </a:cxn>
                <a:cxn ang="0">
                  <a:pos x="1614" y="569"/>
                </a:cxn>
                <a:cxn ang="0">
                  <a:pos x="1614" y="593"/>
                </a:cxn>
                <a:cxn ang="0">
                  <a:pos x="1620" y="641"/>
                </a:cxn>
                <a:cxn ang="0">
                  <a:pos x="1638" y="659"/>
                </a:cxn>
                <a:cxn ang="0">
                  <a:pos x="1632" y="671"/>
                </a:cxn>
                <a:cxn ang="0">
                  <a:pos x="1620" y="683"/>
                </a:cxn>
                <a:cxn ang="0">
                  <a:pos x="1542" y="689"/>
                </a:cxn>
                <a:cxn ang="0">
                  <a:pos x="1465" y="629"/>
                </a:cxn>
                <a:cxn ang="0">
                  <a:pos x="1333" y="587"/>
                </a:cxn>
                <a:cxn ang="0">
                  <a:pos x="1184" y="671"/>
                </a:cxn>
                <a:cxn ang="0">
                  <a:pos x="1016" y="731"/>
                </a:cxn>
                <a:cxn ang="0">
                  <a:pos x="813" y="743"/>
                </a:cxn>
                <a:cxn ang="0">
                  <a:pos x="628" y="701"/>
                </a:cxn>
                <a:cxn ang="0">
                  <a:pos x="568" y="695"/>
                </a:cxn>
                <a:cxn ang="0">
                  <a:pos x="556" y="701"/>
                </a:cxn>
                <a:cxn ang="0">
                  <a:pos x="520" y="731"/>
                </a:cxn>
                <a:cxn ang="0">
                  <a:pos x="436" y="809"/>
                </a:cxn>
                <a:cxn ang="0">
                  <a:pos x="406" y="821"/>
                </a:cxn>
                <a:cxn ang="0">
                  <a:pos x="382" y="821"/>
                </a:cxn>
                <a:cxn ang="0">
                  <a:pos x="335" y="827"/>
                </a:cxn>
                <a:cxn ang="0">
                  <a:pos x="209" y="851"/>
                </a:cxn>
                <a:cxn ang="0">
                  <a:pos x="173" y="857"/>
                </a:cxn>
                <a:cxn ang="0">
                  <a:pos x="125" y="851"/>
                </a:cxn>
                <a:cxn ang="0">
                  <a:pos x="107" y="857"/>
                </a:cxn>
                <a:cxn ang="0">
                  <a:pos x="101" y="875"/>
                </a:cxn>
                <a:cxn ang="0">
                  <a:pos x="83" y="887"/>
                </a:cxn>
                <a:cxn ang="0">
                  <a:pos x="48" y="899"/>
                </a:cxn>
                <a:cxn ang="0">
                  <a:pos x="2780" y="24"/>
                </a:cxn>
              </a:cxnLst>
              <a:rect l="0" t="0" r="r" b="b"/>
              <a:pathLst>
                <a:path w="2780" h="953">
                  <a:moveTo>
                    <a:pt x="2780" y="24"/>
                  </a:moveTo>
                  <a:lnTo>
                    <a:pt x="2774" y="24"/>
                  </a:lnTo>
                  <a:lnTo>
                    <a:pt x="2774" y="18"/>
                  </a:lnTo>
                  <a:lnTo>
                    <a:pt x="2768" y="18"/>
                  </a:lnTo>
                  <a:lnTo>
                    <a:pt x="2756" y="12"/>
                  </a:lnTo>
                  <a:lnTo>
                    <a:pt x="2738" y="6"/>
                  </a:lnTo>
                  <a:lnTo>
                    <a:pt x="2714" y="0"/>
                  </a:lnTo>
                  <a:lnTo>
                    <a:pt x="2678" y="24"/>
                  </a:lnTo>
                  <a:lnTo>
                    <a:pt x="2643" y="54"/>
                  </a:lnTo>
                  <a:lnTo>
                    <a:pt x="2619" y="90"/>
                  </a:lnTo>
                  <a:lnTo>
                    <a:pt x="2613" y="96"/>
                  </a:lnTo>
                  <a:lnTo>
                    <a:pt x="2613" y="102"/>
                  </a:lnTo>
                  <a:lnTo>
                    <a:pt x="2601" y="108"/>
                  </a:lnTo>
                  <a:lnTo>
                    <a:pt x="2583" y="120"/>
                  </a:lnTo>
                  <a:lnTo>
                    <a:pt x="2541" y="132"/>
                  </a:lnTo>
                  <a:lnTo>
                    <a:pt x="2511" y="156"/>
                  </a:lnTo>
                  <a:lnTo>
                    <a:pt x="2511" y="204"/>
                  </a:lnTo>
                  <a:lnTo>
                    <a:pt x="2511" y="210"/>
                  </a:lnTo>
                  <a:lnTo>
                    <a:pt x="2505" y="216"/>
                  </a:lnTo>
                  <a:lnTo>
                    <a:pt x="2505" y="222"/>
                  </a:lnTo>
                  <a:lnTo>
                    <a:pt x="2499" y="228"/>
                  </a:lnTo>
                  <a:lnTo>
                    <a:pt x="2499" y="240"/>
                  </a:lnTo>
                  <a:lnTo>
                    <a:pt x="2493" y="246"/>
                  </a:lnTo>
                  <a:lnTo>
                    <a:pt x="2487" y="246"/>
                  </a:lnTo>
                  <a:lnTo>
                    <a:pt x="2487" y="252"/>
                  </a:lnTo>
                  <a:lnTo>
                    <a:pt x="2481" y="252"/>
                  </a:lnTo>
                  <a:lnTo>
                    <a:pt x="2475" y="252"/>
                  </a:lnTo>
                  <a:lnTo>
                    <a:pt x="2469" y="252"/>
                  </a:lnTo>
                  <a:lnTo>
                    <a:pt x="2457" y="252"/>
                  </a:lnTo>
                  <a:lnTo>
                    <a:pt x="2439" y="258"/>
                  </a:lnTo>
                  <a:lnTo>
                    <a:pt x="2415" y="222"/>
                  </a:lnTo>
                  <a:lnTo>
                    <a:pt x="2397" y="210"/>
                  </a:lnTo>
                  <a:lnTo>
                    <a:pt x="2373" y="216"/>
                  </a:lnTo>
                  <a:lnTo>
                    <a:pt x="2332" y="216"/>
                  </a:lnTo>
                  <a:lnTo>
                    <a:pt x="2296" y="204"/>
                  </a:lnTo>
                  <a:lnTo>
                    <a:pt x="2260" y="192"/>
                  </a:lnTo>
                  <a:lnTo>
                    <a:pt x="2260" y="192"/>
                  </a:lnTo>
                  <a:lnTo>
                    <a:pt x="2248" y="186"/>
                  </a:lnTo>
                  <a:lnTo>
                    <a:pt x="2242" y="186"/>
                  </a:lnTo>
                  <a:lnTo>
                    <a:pt x="2236" y="186"/>
                  </a:lnTo>
                  <a:lnTo>
                    <a:pt x="2230" y="186"/>
                  </a:lnTo>
                  <a:lnTo>
                    <a:pt x="2224" y="192"/>
                  </a:lnTo>
                  <a:lnTo>
                    <a:pt x="2224" y="192"/>
                  </a:lnTo>
                  <a:lnTo>
                    <a:pt x="2218" y="192"/>
                  </a:lnTo>
                  <a:lnTo>
                    <a:pt x="2212" y="198"/>
                  </a:lnTo>
                  <a:lnTo>
                    <a:pt x="2194" y="204"/>
                  </a:lnTo>
                  <a:lnTo>
                    <a:pt x="2170" y="210"/>
                  </a:lnTo>
                  <a:lnTo>
                    <a:pt x="2146" y="228"/>
                  </a:lnTo>
                  <a:lnTo>
                    <a:pt x="2122" y="240"/>
                  </a:lnTo>
                  <a:lnTo>
                    <a:pt x="2116" y="240"/>
                  </a:lnTo>
                  <a:lnTo>
                    <a:pt x="2110" y="240"/>
                  </a:lnTo>
                  <a:lnTo>
                    <a:pt x="2110" y="240"/>
                  </a:lnTo>
                  <a:lnTo>
                    <a:pt x="2104" y="240"/>
                  </a:lnTo>
                  <a:lnTo>
                    <a:pt x="2098" y="246"/>
                  </a:lnTo>
                  <a:lnTo>
                    <a:pt x="2092" y="246"/>
                  </a:lnTo>
                  <a:lnTo>
                    <a:pt x="2086" y="246"/>
                  </a:lnTo>
                  <a:lnTo>
                    <a:pt x="2080" y="252"/>
                  </a:lnTo>
                  <a:lnTo>
                    <a:pt x="2080" y="258"/>
                  </a:lnTo>
                  <a:lnTo>
                    <a:pt x="2074" y="258"/>
                  </a:lnTo>
                  <a:lnTo>
                    <a:pt x="2074" y="258"/>
                  </a:lnTo>
                  <a:lnTo>
                    <a:pt x="2074" y="264"/>
                  </a:lnTo>
                  <a:lnTo>
                    <a:pt x="2074" y="264"/>
                  </a:lnTo>
                  <a:lnTo>
                    <a:pt x="2074" y="270"/>
                  </a:lnTo>
                  <a:lnTo>
                    <a:pt x="2074" y="276"/>
                  </a:lnTo>
                  <a:lnTo>
                    <a:pt x="2069" y="288"/>
                  </a:lnTo>
                  <a:lnTo>
                    <a:pt x="2057" y="300"/>
                  </a:lnTo>
                  <a:lnTo>
                    <a:pt x="2057" y="300"/>
                  </a:lnTo>
                  <a:lnTo>
                    <a:pt x="2051" y="300"/>
                  </a:lnTo>
                  <a:lnTo>
                    <a:pt x="2045" y="300"/>
                  </a:lnTo>
                  <a:lnTo>
                    <a:pt x="2039" y="306"/>
                  </a:lnTo>
                  <a:lnTo>
                    <a:pt x="2033" y="306"/>
                  </a:lnTo>
                  <a:lnTo>
                    <a:pt x="2033" y="312"/>
                  </a:lnTo>
                  <a:lnTo>
                    <a:pt x="2027" y="312"/>
                  </a:lnTo>
                  <a:lnTo>
                    <a:pt x="2027" y="318"/>
                  </a:lnTo>
                  <a:lnTo>
                    <a:pt x="2027" y="318"/>
                  </a:lnTo>
                  <a:lnTo>
                    <a:pt x="2021" y="324"/>
                  </a:lnTo>
                  <a:lnTo>
                    <a:pt x="2021" y="324"/>
                  </a:lnTo>
                  <a:lnTo>
                    <a:pt x="2015" y="330"/>
                  </a:lnTo>
                  <a:lnTo>
                    <a:pt x="2015" y="330"/>
                  </a:lnTo>
                  <a:lnTo>
                    <a:pt x="2009" y="336"/>
                  </a:lnTo>
                  <a:lnTo>
                    <a:pt x="1997" y="336"/>
                  </a:lnTo>
                  <a:lnTo>
                    <a:pt x="1991" y="342"/>
                  </a:lnTo>
                  <a:lnTo>
                    <a:pt x="1985" y="342"/>
                  </a:lnTo>
                  <a:lnTo>
                    <a:pt x="1979" y="342"/>
                  </a:lnTo>
                  <a:lnTo>
                    <a:pt x="1961" y="336"/>
                  </a:lnTo>
                  <a:lnTo>
                    <a:pt x="1925" y="336"/>
                  </a:lnTo>
                  <a:lnTo>
                    <a:pt x="1919" y="336"/>
                  </a:lnTo>
                  <a:lnTo>
                    <a:pt x="1913" y="336"/>
                  </a:lnTo>
                  <a:lnTo>
                    <a:pt x="1895" y="330"/>
                  </a:lnTo>
                  <a:lnTo>
                    <a:pt x="1889" y="330"/>
                  </a:lnTo>
                  <a:lnTo>
                    <a:pt x="1883" y="330"/>
                  </a:lnTo>
                  <a:lnTo>
                    <a:pt x="1877" y="330"/>
                  </a:lnTo>
                  <a:lnTo>
                    <a:pt x="1877" y="330"/>
                  </a:lnTo>
                  <a:lnTo>
                    <a:pt x="1871" y="336"/>
                  </a:lnTo>
                  <a:lnTo>
                    <a:pt x="1871" y="336"/>
                  </a:lnTo>
                  <a:lnTo>
                    <a:pt x="1865" y="342"/>
                  </a:lnTo>
                  <a:lnTo>
                    <a:pt x="1865" y="342"/>
                  </a:lnTo>
                  <a:lnTo>
                    <a:pt x="1859" y="348"/>
                  </a:lnTo>
                  <a:lnTo>
                    <a:pt x="1859" y="348"/>
                  </a:lnTo>
                  <a:lnTo>
                    <a:pt x="1853" y="354"/>
                  </a:lnTo>
                  <a:lnTo>
                    <a:pt x="1847" y="354"/>
                  </a:lnTo>
                  <a:lnTo>
                    <a:pt x="1835" y="360"/>
                  </a:lnTo>
                  <a:lnTo>
                    <a:pt x="1829" y="360"/>
                  </a:lnTo>
                  <a:lnTo>
                    <a:pt x="1823" y="360"/>
                  </a:lnTo>
                  <a:lnTo>
                    <a:pt x="1817" y="360"/>
                  </a:lnTo>
                  <a:lnTo>
                    <a:pt x="1776" y="342"/>
                  </a:lnTo>
                  <a:lnTo>
                    <a:pt x="1770" y="342"/>
                  </a:lnTo>
                  <a:lnTo>
                    <a:pt x="1764" y="342"/>
                  </a:lnTo>
                  <a:lnTo>
                    <a:pt x="1758" y="342"/>
                  </a:lnTo>
                  <a:lnTo>
                    <a:pt x="1746" y="342"/>
                  </a:lnTo>
                  <a:lnTo>
                    <a:pt x="1746" y="342"/>
                  </a:lnTo>
                  <a:lnTo>
                    <a:pt x="1740" y="342"/>
                  </a:lnTo>
                  <a:lnTo>
                    <a:pt x="1734" y="342"/>
                  </a:lnTo>
                  <a:lnTo>
                    <a:pt x="1728" y="348"/>
                  </a:lnTo>
                  <a:lnTo>
                    <a:pt x="1722" y="348"/>
                  </a:lnTo>
                  <a:lnTo>
                    <a:pt x="1716" y="354"/>
                  </a:lnTo>
                  <a:lnTo>
                    <a:pt x="1704" y="366"/>
                  </a:lnTo>
                  <a:lnTo>
                    <a:pt x="1698" y="378"/>
                  </a:lnTo>
                  <a:lnTo>
                    <a:pt x="1674" y="402"/>
                  </a:lnTo>
                  <a:lnTo>
                    <a:pt x="1656" y="425"/>
                  </a:lnTo>
                  <a:lnTo>
                    <a:pt x="1632" y="461"/>
                  </a:lnTo>
                  <a:lnTo>
                    <a:pt x="1614" y="509"/>
                  </a:lnTo>
                  <a:lnTo>
                    <a:pt x="1614" y="563"/>
                  </a:lnTo>
                  <a:lnTo>
                    <a:pt x="1614" y="569"/>
                  </a:lnTo>
                  <a:lnTo>
                    <a:pt x="1614" y="575"/>
                  </a:lnTo>
                  <a:lnTo>
                    <a:pt x="1614" y="581"/>
                  </a:lnTo>
                  <a:lnTo>
                    <a:pt x="1614" y="587"/>
                  </a:lnTo>
                  <a:lnTo>
                    <a:pt x="1614" y="593"/>
                  </a:lnTo>
                  <a:lnTo>
                    <a:pt x="1614" y="599"/>
                  </a:lnTo>
                  <a:lnTo>
                    <a:pt x="1614" y="605"/>
                  </a:lnTo>
                  <a:lnTo>
                    <a:pt x="1614" y="617"/>
                  </a:lnTo>
                  <a:lnTo>
                    <a:pt x="1620" y="641"/>
                  </a:lnTo>
                  <a:lnTo>
                    <a:pt x="1626" y="641"/>
                  </a:lnTo>
                  <a:lnTo>
                    <a:pt x="1632" y="647"/>
                  </a:lnTo>
                  <a:lnTo>
                    <a:pt x="1632" y="659"/>
                  </a:lnTo>
                  <a:lnTo>
                    <a:pt x="1638" y="659"/>
                  </a:lnTo>
                  <a:lnTo>
                    <a:pt x="1638" y="665"/>
                  </a:lnTo>
                  <a:lnTo>
                    <a:pt x="1638" y="665"/>
                  </a:lnTo>
                  <a:lnTo>
                    <a:pt x="1638" y="671"/>
                  </a:lnTo>
                  <a:lnTo>
                    <a:pt x="1632" y="671"/>
                  </a:lnTo>
                  <a:lnTo>
                    <a:pt x="1632" y="677"/>
                  </a:lnTo>
                  <a:lnTo>
                    <a:pt x="1632" y="677"/>
                  </a:lnTo>
                  <a:lnTo>
                    <a:pt x="1626" y="677"/>
                  </a:lnTo>
                  <a:lnTo>
                    <a:pt x="1620" y="683"/>
                  </a:lnTo>
                  <a:lnTo>
                    <a:pt x="1596" y="689"/>
                  </a:lnTo>
                  <a:lnTo>
                    <a:pt x="1572" y="689"/>
                  </a:lnTo>
                  <a:lnTo>
                    <a:pt x="1548" y="689"/>
                  </a:lnTo>
                  <a:lnTo>
                    <a:pt x="1542" y="689"/>
                  </a:lnTo>
                  <a:lnTo>
                    <a:pt x="1536" y="689"/>
                  </a:lnTo>
                  <a:lnTo>
                    <a:pt x="1518" y="683"/>
                  </a:lnTo>
                  <a:lnTo>
                    <a:pt x="1495" y="671"/>
                  </a:lnTo>
                  <a:lnTo>
                    <a:pt x="1465" y="629"/>
                  </a:lnTo>
                  <a:lnTo>
                    <a:pt x="1435" y="599"/>
                  </a:lnTo>
                  <a:lnTo>
                    <a:pt x="1405" y="581"/>
                  </a:lnTo>
                  <a:lnTo>
                    <a:pt x="1375" y="563"/>
                  </a:lnTo>
                  <a:lnTo>
                    <a:pt x="1333" y="587"/>
                  </a:lnTo>
                  <a:lnTo>
                    <a:pt x="1303" y="653"/>
                  </a:lnTo>
                  <a:lnTo>
                    <a:pt x="1261" y="665"/>
                  </a:lnTo>
                  <a:lnTo>
                    <a:pt x="1219" y="653"/>
                  </a:lnTo>
                  <a:lnTo>
                    <a:pt x="1184" y="671"/>
                  </a:lnTo>
                  <a:lnTo>
                    <a:pt x="1136" y="671"/>
                  </a:lnTo>
                  <a:lnTo>
                    <a:pt x="1106" y="671"/>
                  </a:lnTo>
                  <a:lnTo>
                    <a:pt x="1076" y="707"/>
                  </a:lnTo>
                  <a:lnTo>
                    <a:pt x="1016" y="731"/>
                  </a:lnTo>
                  <a:lnTo>
                    <a:pt x="944" y="761"/>
                  </a:lnTo>
                  <a:lnTo>
                    <a:pt x="921" y="773"/>
                  </a:lnTo>
                  <a:lnTo>
                    <a:pt x="867" y="773"/>
                  </a:lnTo>
                  <a:lnTo>
                    <a:pt x="813" y="743"/>
                  </a:lnTo>
                  <a:lnTo>
                    <a:pt x="783" y="719"/>
                  </a:lnTo>
                  <a:lnTo>
                    <a:pt x="741" y="713"/>
                  </a:lnTo>
                  <a:lnTo>
                    <a:pt x="693" y="701"/>
                  </a:lnTo>
                  <a:lnTo>
                    <a:pt x="628" y="701"/>
                  </a:lnTo>
                  <a:lnTo>
                    <a:pt x="616" y="701"/>
                  </a:lnTo>
                  <a:lnTo>
                    <a:pt x="598" y="695"/>
                  </a:lnTo>
                  <a:lnTo>
                    <a:pt x="580" y="695"/>
                  </a:lnTo>
                  <a:lnTo>
                    <a:pt x="568" y="695"/>
                  </a:lnTo>
                  <a:lnTo>
                    <a:pt x="568" y="695"/>
                  </a:lnTo>
                  <a:lnTo>
                    <a:pt x="562" y="701"/>
                  </a:lnTo>
                  <a:lnTo>
                    <a:pt x="556" y="701"/>
                  </a:lnTo>
                  <a:lnTo>
                    <a:pt x="556" y="701"/>
                  </a:lnTo>
                  <a:lnTo>
                    <a:pt x="556" y="701"/>
                  </a:lnTo>
                  <a:lnTo>
                    <a:pt x="550" y="707"/>
                  </a:lnTo>
                  <a:lnTo>
                    <a:pt x="544" y="713"/>
                  </a:lnTo>
                  <a:lnTo>
                    <a:pt x="520" y="731"/>
                  </a:lnTo>
                  <a:lnTo>
                    <a:pt x="496" y="749"/>
                  </a:lnTo>
                  <a:lnTo>
                    <a:pt x="460" y="785"/>
                  </a:lnTo>
                  <a:lnTo>
                    <a:pt x="454" y="791"/>
                  </a:lnTo>
                  <a:lnTo>
                    <a:pt x="436" y="809"/>
                  </a:lnTo>
                  <a:lnTo>
                    <a:pt x="424" y="815"/>
                  </a:lnTo>
                  <a:lnTo>
                    <a:pt x="418" y="821"/>
                  </a:lnTo>
                  <a:lnTo>
                    <a:pt x="412" y="821"/>
                  </a:lnTo>
                  <a:lnTo>
                    <a:pt x="406" y="821"/>
                  </a:lnTo>
                  <a:lnTo>
                    <a:pt x="400" y="821"/>
                  </a:lnTo>
                  <a:lnTo>
                    <a:pt x="394" y="821"/>
                  </a:lnTo>
                  <a:lnTo>
                    <a:pt x="388" y="821"/>
                  </a:lnTo>
                  <a:lnTo>
                    <a:pt x="382" y="821"/>
                  </a:lnTo>
                  <a:lnTo>
                    <a:pt x="370" y="821"/>
                  </a:lnTo>
                  <a:lnTo>
                    <a:pt x="358" y="821"/>
                  </a:lnTo>
                  <a:lnTo>
                    <a:pt x="352" y="821"/>
                  </a:lnTo>
                  <a:lnTo>
                    <a:pt x="335" y="827"/>
                  </a:lnTo>
                  <a:lnTo>
                    <a:pt x="329" y="827"/>
                  </a:lnTo>
                  <a:lnTo>
                    <a:pt x="233" y="839"/>
                  </a:lnTo>
                  <a:lnTo>
                    <a:pt x="227" y="845"/>
                  </a:lnTo>
                  <a:lnTo>
                    <a:pt x="209" y="851"/>
                  </a:lnTo>
                  <a:lnTo>
                    <a:pt x="197" y="851"/>
                  </a:lnTo>
                  <a:lnTo>
                    <a:pt x="185" y="857"/>
                  </a:lnTo>
                  <a:lnTo>
                    <a:pt x="179" y="857"/>
                  </a:lnTo>
                  <a:lnTo>
                    <a:pt x="173" y="857"/>
                  </a:lnTo>
                  <a:lnTo>
                    <a:pt x="167" y="857"/>
                  </a:lnTo>
                  <a:lnTo>
                    <a:pt x="149" y="851"/>
                  </a:lnTo>
                  <a:lnTo>
                    <a:pt x="137" y="851"/>
                  </a:lnTo>
                  <a:lnTo>
                    <a:pt x="125" y="851"/>
                  </a:lnTo>
                  <a:lnTo>
                    <a:pt x="119" y="857"/>
                  </a:lnTo>
                  <a:lnTo>
                    <a:pt x="113" y="857"/>
                  </a:lnTo>
                  <a:lnTo>
                    <a:pt x="107" y="857"/>
                  </a:lnTo>
                  <a:lnTo>
                    <a:pt x="107" y="857"/>
                  </a:lnTo>
                  <a:lnTo>
                    <a:pt x="101" y="863"/>
                  </a:lnTo>
                  <a:lnTo>
                    <a:pt x="101" y="863"/>
                  </a:lnTo>
                  <a:lnTo>
                    <a:pt x="101" y="869"/>
                  </a:lnTo>
                  <a:lnTo>
                    <a:pt x="101" y="875"/>
                  </a:lnTo>
                  <a:lnTo>
                    <a:pt x="95" y="875"/>
                  </a:lnTo>
                  <a:lnTo>
                    <a:pt x="95" y="881"/>
                  </a:lnTo>
                  <a:lnTo>
                    <a:pt x="89" y="881"/>
                  </a:lnTo>
                  <a:lnTo>
                    <a:pt x="83" y="887"/>
                  </a:lnTo>
                  <a:lnTo>
                    <a:pt x="77" y="887"/>
                  </a:lnTo>
                  <a:lnTo>
                    <a:pt x="60" y="893"/>
                  </a:lnTo>
                  <a:lnTo>
                    <a:pt x="54" y="899"/>
                  </a:lnTo>
                  <a:lnTo>
                    <a:pt x="48" y="899"/>
                  </a:lnTo>
                  <a:lnTo>
                    <a:pt x="48" y="905"/>
                  </a:lnTo>
                  <a:lnTo>
                    <a:pt x="0" y="953"/>
                  </a:lnTo>
                  <a:lnTo>
                    <a:pt x="2780" y="953"/>
                  </a:lnTo>
                  <a:lnTo>
                    <a:pt x="2780" y="24"/>
                  </a:lnTo>
                  <a:lnTo>
                    <a:pt x="2780" y="24"/>
                  </a:lnTo>
                  <a:lnTo>
                    <a:pt x="2780" y="24"/>
                  </a:lnTo>
                </a:path>
              </a:pathLst>
            </a:custGeom>
            <a:gradFill rotWithShape="0">
              <a:gsLst>
                <a:gs pos="0">
                  <a:schemeClr val="bg1"/>
                </a:gs>
                <a:gs pos="100000">
                  <a:schemeClr val="bg2"/>
                </a:gs>
              </a:gsLst>
              <a:lin ang="2700000" scaled="1"/>
            </a:gradFill>
            <a:ln w="9525">
              <a:noFill/>
              <a:prstDash val="solid"/>
              <a:round/>
              <a:headEnd/>
              <a:tailEnd/>
            </a:ln>
          </p:spPr>
          <p:txBody>
            <a:bodyPr/>
            <a:lstStyle/>
            <a:p>
              <a:pPr>
                <a:defRPr/>
              </a:pPr>
              <a:endParaRPr lang="uk-UA"/>
            </a:p>
          </p:txBody>
        </p:sp>
        <p:sp>
          <p:nvSpPr>
            <p:cNvPr id="385028" name="Freeform 4"/>
            <p:cNvSpPr>
              <a:spLocks/>
            </p:cNvSpPr>
            <p:nvPr/>
          </p:nvSpPr>
          <p:spPr bwMode="ltGray">
            <a:xfrm>
              <a:off x="4602" y="4014"/>
              <a:ext cx="12" cy="18"/>
            </a:xfrm>
            <a:custGeom>
              <a:avLst/>
              <a:gdLst/>
              <a:ahLst/>
              <a:cxnLst>
                <a:cxn ang="0">
                  <a:pos x="12" y="18"/>
                </a:cxn>
                <a:cxn ang="0">
                  <a:pos x="12" y="12"/>
                </a:cxn>
                <a:cxn ang="0">
                  <a:pos x="6" y="6"/>
                </a:cxn>
                <a:cxn ang="0">
                  <a:pos x="6" y="6"/>
                </a:cxn>
                <a:cxn ang="0">
                  <a:pos x="0" y="0"/>
                </a:cxn>
                <a:cxn ang="0">
                  <a:pos x="12" y="18"/>
                </a:cxn>
                <a:cxn ang="0">
                  <a:pos x="12" y="18"/>
                </a:cxn>
                <a:cxn ang="0">
                  <a:pos x="12" y="18"/>
                </a:cxn>
              </a:cxnLst>
              <a:rect l="0" t="0" r="r" b="b"/>
              <a:pathLst>
                <a:path w="12" h="18">
                  <a:moveTo>
                    <a:pt x="12" y="18"/>
                  </a:moveTo>
                  <a:lnTo>
                    <a:pt x="12" y="12"/>
                  </a:lnTo>
                  <a:lnTo>
                    <a:pt x="6" y="6"/>
                  </a:lnTo>
                  <a:lnTo>
                    <a:pt x="6" y="6"/>
                  </a:lnTo>
                  <a:lnTo>
                    <a:pt x="0" y="0"/>
                  </a:lnTo>
                  <a:lnTo>
                    <a:pt x="12" y="18"/>
                  </a:lnTo>
                  <a:lnTo>
                    <a:pt x="12" y="18"/>
                  </a:lnTo>
                  <a:lnTo>
                    <a:pt x="12" y="18"/>
                  </a:lnTo>
                </a:path>
              </a:pathLst>
            </a:custGeom>
            <a:gradFill rotWithShape="0">
              <a:gsLst>
                <a:gs pos="0">
                  <a:schemeClr val="bg2">
                    <a:gamma/>
                    <a:shade val="90980"/>
                    <a:invGamma/>
                  </a:schemeClr>
                </a:gs>
                <a:gs pos="100000">
                  <a:schemeClr val="bg2"/>
                </a:gs>
              </a:gsLst>
              <a:lin ang="2700000" scaled="1"/>
            </a:gradFill>
            <a:ln w="9525">
              <a:noFill/>
              <a:prstDash val="solid"/>
              <a:round/>
              <a:headEnd/>
              <a:tailEnd/>
            </a:ln>
          </p:spPr>
          <p:txBody>
            <a:bodyPr/>
            <a:lstStyle/>
            <a:p>
              <a:pPr>
                <a:defRPr/>
              </a:pPr>
              <a:endParaRPr lang="uk-UA"/>
            </a:p>
          </p:txBody>
        </p:sp>
        <p:sp>
          <p:nvSpPr>
            <p:cNvPr id="385029" name="Freeform 5"/>
            <p:cNvSpPr>
              <a:spLocks/>
            </p:cNvSpPr>
            <p:nvPr/>
          </p:nvSpPr>
          <p:spPr bwMode="ltGray">
            <a:xfrm>
              <a:off x="4596" y="3996"/>
              <a:ext cx="6" cy="18"/>
            </a:xfrm>
            <a:custGeom>
              <a:avLst/>
              <a:gdLst/>
              <a:ahLst/>
              <a:cxnLst>
                <a:cxn ang="0">
                  <a:pos x="0" y="12"/>
                </a:cxn>
                <a:cxn ang="0">
                  <a:pos x="6" y="18"/>
                </a:cxn>
                <a:cxn ang="0">
                  <a:pos x="0" y="0"/>
                </a:cxn>
                <a:cxn ang="0">
                  <a:pos x="0" y="12"/>
                </a:cxn>
                <a:cxn ang="0">
                  <a:pos x="0" y="12"/>
                </a:cxn>
                <a:cxn ang="0">
                  <a:pos x="0" y="12"/>
                </a:cxn>
              </a:cxnLst>
              <a:rect l="0" t="0" r="r" b="b"/>
              <a:pathLst>
                <a:path w="6" h="18">
                  <a:moveTo>
                    <a:pt x="0" y="12"/>
                  </a:moveTo>
                  <a:lnTo>
                    <a:pt x="6" y="18"/>
                  </a:lnTo>
                  <a:lnTo>
                    <a:pt x="0" y="0"/>
                  </a:lnTo>
                  <a:lnTo>
                    <a:pt x="0" y="12"/>
                  </a:lnTo>
                  <a:lnTo>
                    <a:pt x="0" y="12"/>
                  </a:lnTo>
                  <a:lnTo>
                    <a:pt x="0" y="12"/>
                  </a:lnTo>
                </a:path>
              </a:pathLst>
            </a:custGeom>
            <a:gradFill rotWithShape="0">
              <a:gsLst>
                <a:gs pos="0">
                  <a:schemeClr val="bg2">
                    <a:gamma/>
                    <a:shade val="90980"/>
                    <a:invGamma/>
                  </a:schemeClr>
                </a:gs>
                <a:gs pos="100000">
                  <a:schemeClr val="bg2"/>
                </a:gs>
              </a:gsLst>
              <a:lin ang="2700000" scaled="1"/>
            </a:gradFill>
            <a:ln w="9525">
              <a:noFill/>
              <a:prstDash val="solid"/>
              <a:round/>
              <a:headEnd/>
              <a:tailEnd/>
            </a:ln>
          </p:spPr>
          <p:txBody>
            <a:bodyPr/>
            <a:lstStyle/>
            <a:p>
              <a:pPr>
                <a:defRPr/>
              </a:pPr>
              <a:endParaRPr lang="uk-UA"/>
            </a:p>
          </p:txBody>
        </p:sp>
        <p:sp>
          <p:nvSpPr>
            <p:cNvPr id="385030" name="Freeform 6"/>
            <p:cNvSpPr>
              <a:spLocks/>
            </p:cNvSpPr>
            <p:nvPr/>
          </p:nvSpPr>
          <p:spPr bwMode="ltGray">
            <a:xfrm>
              <a:off x="5180" y="3577"/>
              <a:ext cx="304" cy="741"/>
            </a:xfrm>
            <a:custGeom>
              <a:avLst/>
              <a:gdLst/>
              <a:ahLst/>
              <a:cxnLst>
                <a:cxn ang="0">
                  <a:pos x="280" y="42"/>
                </a:cxn>
                <a:cxn ang="0">
                  <a:pos x="274" y="42"/>
                </a:cxn>
                <a:cxn ang="0">
                  <a:pos x="268" y="42"/>
                </a:cxn>
                <a:cxn ang="0">
                  <a:pos x="256" y="42"/>
                </a:cxn>
                <a:cxn ang="0">
                  <a:pos x="238" y="48"/>
                </a:cxn>
                <a:cxn ang="0">
                  <a:pos x="214" y="12"/>
                </a:cxn>
                <a:cxn ang="0">
                  <a:pos x="196" y="0"/>
                </a:cxn>
                <a:cxn ang="0">
                  <a:pos x="196" y="0"/>
                </a:cxn>
                <a:cxn ang="0">
                  <a:pos x="164" y="167"/>
                </a:cxn>
                <a:cxn ang="0">
                  <a:pos x="144" y="217"/>
                </a:cxn>
                <a:cxn ang="0">
                  <a:pos x="110" y="281"/>
                </a:cxn>
                <a:cxn ang="0">
                  <a:pos x="96" y="327"/>
                </a:cxn>
                <a:cxn ang="0">
                  <a:pos x="124" y="405"/>
                </a:cxn>
                <a:cxn ang="0">
                  <a:pos x="100" y="463"/>
                </a:cxn>
                <a:cxn ang="0">
                  <a:pos x="68" y="503"/>
                </a:cxn>
                <a:cxn ang="0">
                  <a:pos x="30" y="539"/>
                </a:cxn>
                <a:cxn ang="0">
                  <a:pos x="24" y="613"/>
                </a:cxn>
                <a:cxn ang="0">
                  <a:pos x="0" y="741"/>
                </a:cxn>
                <a:cxn ang="0">
                  <a:pos x="202" y="741"/>
                </a:cxn>
                <a:cxn ang="0">
                  <a:pos x="180" y="639"/>
                </a:cxn>
                <a:cxn ang="0">
                  <a:pos x="192" y="589"/>
                </a:cxn>
                <a:cxn ang="0">
                  <a:pos x="178" y="539"/>
                </a:cxn>
                <a:cxn ang="0">
                  <a:pos x="190" y="499"/>
                </a:cxn>
                <a:cxn ang="0">
                  <a:pos x="184" y="465"/>
                </a:cxn>
                <a:cxn ang="0">
                  <a:pos x="192" y="391"/>
                </a:cxn>
                <a:cxn ang="0">
                  <a:pos x="216" y="313"/>
                </a:cxn>
                <a:cxn ang="0">
                  <a:pos x="238" y="249"/>
                </a:cxn>
                <a:cxn ang="0">
                  <a:pos x="268" y="185"/>
                </a:cxn>
                <a:cxn ang="0">
                  <a:pos x="284" y="159"/>
                </a:cxn>
                <a:cxn ang="0">
                  <a:pos x="304" y="12"/>
                </a:cxn>
                <a:cxn ang="0">
                  <a:pos x="298" y="24"/>
                </a:cxn>
                <a:cxn ang="0">
                  <a:pos x="292" y="30"/>
                </a:cxn>
                <a:cxn ang="0">
                  <a:pos x="292" y="36"/>
                </a:cxn>
                <a:cxn ang="0">
                  <a:pos x="286" y="36"/>
                </a:cxn>
                <a:cxn ang="0">
                  <a:pos x="286" y="42"/>
                </a:cxn>
                <a:cxn ang="0">
                  <a:pos x="280" y="42"/>
                </a:cxn>
                <a:cxn ang="0">
                  <a:pos x="280" y="42"/>
                </a:cxn>
                <a:cxn ang="0">
                  <a:pos x="280" y="42"/>
                </a:cxn>
              </a:cxnLst>
              <a:rect l="0" t="0" r="r" b="b"/>
              <a:pathLst>
                <a:path w="304" h="741">
                  <a:moveTo>
                    <a:pt x="280" y="42"/>
                  </a:moveTo>
                  <a:lnTo>
                    <a:pt x="274" y="42"/>
                  </a:lnTo>
                  <a:lnTo>
                    <a:pt x="268" y="42"/>
                  </a:lnTo>
                  <a:lnTo>
                    <a:pt x="256" y="42"/>
                  </a:lnTo>
                  <a:lnTo>
                    <a:pt x="238" y="48"/>
                  </a:lnTo>
                  <a:lnTo>
                    <a:pt x="214" y="12"/>
                  </a:lnTo>
                  <a:lnTo>
                    <a:pt x="196" y="0"/>
                  </a:lnTo>
                  <a:lnTo>
                    <a:pt x="196" y="0"/>
                  </a:lnTo>
                  <a:lnTo>
                    <a:pt x="164" y="167"/>
                  </a:lnTo>
                  <a:lnTo>
                    <a:pt x="144" y="217"/>
                  </a:lnTo>
                  <a:lnTo>
                    <a:pt x="110" y="281"/>
                  </a:lnTo>
                  <a:lnTo>
                    <a:pt x="96" y="327"/>
                  </a:lnTo>
                  <a:lnTo>
                    <a:pt x="124" y="405"/>
                  </a:lnTo>
                  <a:lnTo>
                    <a:pt x="100" y="463"/>
                  </a:lnTo>
                  <a:lnTo>
                    <a:pt x="68" y="503"/>
                  </a:lnTo>
                  <a:lnTo>
                    <a:pt x="30" y="539"/>
                  </a:lnTo>
                  <a:lnTo>
                    <a:pt x="24" y="613"/>
                  </a:lnTo>
                  <a:lnTo>
                    <a:pt x="0" y="741"/>
                  </a:lnTo>
                  <a:lnTo>
                    <a:pt x="202" y="741"/>
                  </a:lnTo>
                  <a:lnTo>
                    <a:pt x="180" y="639"/>
                  </a:lnTo>
                  <a:lnTo>
                    <a:pt x="192" y="589"/>
                  </a:lnTo>
                  <a:lnTo>
                    <a:pt x="178" y="539"/>
                  </a:lnTo>
                  <a:lnTo>
                    <a:pt x="190" y="499"/>
                  </a:lnTo>
                  <a:lnTo>
                    <a:pt x="184" y="465"/>
                  </a:lnTo>
                  <a:lnTo>
                    <a:pt x="192" y="391"/>
                  </a:lnTo>
                  <a:lnTo>
                    <a:pt x="216" y="313"/>
                  </a:lnTo>
                  <a:lnTo>
                    <a:pt x="238" y="249"/>
                  </a:lnTo>
                  <a:lnTo>
                    <a:pt x="268" y="185"/>
                  </a:lnTo>
                  <a:lnTo>
                    <a:pt x="284" y="159"/>
                  </a:lnTo>
                  <a:lnTo>
                    <a:pt x="304" y="12"/>
                  </a:lnTo>
                  <a:lnTo>
                    <a:pt x="298" y="24"/>
                  </a:lnTo>
                  <a:lnTo>
                    <a:pt x="292" y="30"/>
                  </a:lnTo>
                  <a:lnTo>
                    <a:pt x="292" y="36"/>
                  </a:lnTo>
                  <a:lnTo>
                    <a:pt x="286" y="36"/>
                  </a:lnTo>
                  <a:lnTo>
                    <a:pt x="286" y="42"/>
                  </a:lnTo>
                  <a:lnTo>
                    <a:pt x="280" y="42"/>
                  </a:lnTo>
                  <a:lnTo>
                    <a:pt x="280" y="42"/>
                  </a:lnTo>
                  <a:lnTo>
                    <a:pt x="280" y="42"/>
                  </a:lnTo>
                </a:path>
              </a:pathLst>
            </a:custGeom>
            <a:gradFill rotWithShape="0">
              <a:gsLst>
                <a:gs pos="0">
                  <a:schemeClr val="bg2">
                    <a:gamma/>
                    <a:shade val="90980"/>
                    <a:invGamma/>
                  </a:schemeClr>
                </a:gs>
                <a:gs pos="100000">
                  <a:schemeClr val="bg2"/>
                </a:gs>
              </a:gsLst>
              <a:lin ang="2700000" scaled="1"/>
            </a:gradFill>
            <a:ln w="9525">
              <a:noFill/>
              <a:prstDash val="solid"/>
              <a:round/>
              <a:headEnd/>
              <a:tailEnd/>
            </a:ln>
          </p:spPr>
          <p:txBody>
            <a:bodyPr/>
            <a:lstStyle/>
            <a:p>
              <a:pPr>
                <a:defRPr/>
              </a:pPr>
              <a:endParaRPr lang="uk-UA"/>
            </a:p>
          </p:txBody>
        </p:sp>
        <p:sp>
          <p:nvSpPr>
            <p:cNvPr id="385031" name="Freeform 7"/>
            <p:cNvSpPr>
              <a:spLocks/>
            </p:cNvSpPr>
            <p:nvPr/>
          </p:nvSpPr>
          <p:spPr bwMode="ltGray">
            <a:xfrm>
              <a:off x="4918" y="3553"/>
              <a:ext cx="314" cy="767"/>
            </a:xfrm>
            <a:custGeom>
              <a:avLst/>
              <a:gdLst/>
              <a:ahLst/>
              <a:cxnLst>
                <a:cxn ang="0">
                  <a:pos x="284" y="6"/>
                </a:cxn>
                <a:cxn ang="0">
                  <a:pos x="278" y="6"/>
                </a:cxn>
                <a:cxn ang="0">
                  <a:pos x="272" y="12"/>
                </a:cxn>
                <a:cxn ang="0">
                  <a:pos x="254" y="18"/>
                </a:cxn>
                <a:cxn ang="0">
                  <a:pos x="230" y="24"/>
                </a:cxn>
                <a:cxn ang="0">
                  <a:pos x="206" y="42"/>
                </a:cxn>
                <a:cxn ang="0">
                  <a:pos x="188" y="48"/>
                </a:cxn>
                <a:cxn ang="0">
                  <a:pos x="176" y="54"/>
                </a:cxn>
                <a:cxn ang="0">
                  <a:pos x="170" y="54"/>
                </a:cxn>
                <a:cxn ang="0">
                  <a:pos x="150" y="169"/>
                </a:cxn>
                <a:cxn ang="0">
                  <a:pos x="110" y="225"/>
                </a:cxn>
                <a:cxn ang="0">
                  <a:pos x="54" y="383"/>
                </a:cxn>
                <a:cxn ang="0">
                  <a:pos x="82" y="555"/>
                </a:cxn>
                <a:cxn ang="0">
                  <a:pos x="40" y="679"/>
                </a:cxn>
                <a:cxn ang="0">
                  <a:pos x="0" y="767"/>
                </a:cxn>
                <a:cxn ang="0">
                  <a:pos x="108" y="767"/>
                </a:cxn>
                <a:cxn ang="0">
                  <a:pos x="120" y="611"/>
                </a:cxn>
                <a:cxn ang="0">
                  <a:pos x="148" y="499"/>
                </a:cxn>
                <a:cxn ang="0">
                  <a:pos x="160" y="367"/>
                </a:cxn>
                <a:cxn ang="0">
                  <a:pos x="218" y="327"/>
                </a:cxn>
                <a:cxn ang="0">
                  <a:pos x="238" y="221"/>
                </a:cxn>
                <a:cxn ang="0">
                  <a:pos x="296" y="135"/>
                </a:cxn>
                <a:cxn ang="0">
                  <a:pos x="314" y="0"/>
                </a:cxn>
                <a:cxn ang="0">
                  <a:pos x="302" y="0"/>
                </a:cxn>
                <a:cxn ang="0">
                  <a:pos x="296" y="0"/>
                </a:cxn>
                <a:cxn ang="0">
                  <a:pos x="290" y="0"/>
                </a:cxn>
                <a:cxn ang="0">
                  <a:pos x="284" y="6"/>
                </a:cxn>
                <a:cxn ang="0">
                  <a:pos x="284" y="6"/>
                </a:cxn>
                <a:cxn ang="0">
                  <a:pos x="284" y="6"/>
                </a:cxn>
                <a:cxn ang="0">
                  <a:pos x="284" y="6"/>
                </a:cxn>
              </a:cxnLst>
              <a:rect l="0" t="0" r="r" b="b"/>
              <a:pathLst>
                <a:path w="314" h="767">
                  <a:moveTo>
                    <a:pt x="284" y="6"/>
                  </a:moveTo>
                  <a:lnTo>
                    <a:pt x="278" y="6"/>
                  </a:lnTo>
                  <a:lnTo>
                    <a:pt x="272" y="12"/>
                  </a:lnTo>
                  <a:lnTo>
                    <a:pt x="254" y="18"/>
                  </a:lnTo>
                  <a:lnTo>
                    <a:pt x="230" y="24"/>
                  </a:lnTo>
                  <a:lnTo>
                    <a:pt x="206" y="42"/>
                  </a:lnTo>
                  <a:lnTo>
                    <a:pt x="188" y="48"/>
                  </a:lnTo>
                  <a:lnTo>
                    <a:pt x="176" y="54"/>
                  </a:lnTo>
                  <a:lnTo>
                    <a:pt x="170" y="54"/>
                  </a:lnTo>
                  <a:lnTo>
                    <a:pt x="150" y="169"/>
                  </a:lnTo>
                  <a:lnTo>
                    <a:pt x="110" y="225"/>
                  </a:lnTo>
                  <a:lnTo>
                    <a:pt x="54" y="383"/>
                  </a:lnTo>
                  <a:lnTo>
                    <a:pt x="82" y="555"/>
                  </a:lnTo>
                  <a:lnTo>
                    <a:pt x="40" y="679"/>
                  </a:lnTo>
                  <a:lnTo>
                    <a:pt x="0" y="767"/>
                  </a:lnTo>
                  <a:lnTo>
                    <a:pt x="108" y="767"/>
                  </a:lnTo>
                  <a:lnTo>
                    <a:pt x="120" y="611"/>
                  </a:lnTo>
                  <a:lnTo>
                    <a:pt x="148" y="499"/>
                  </a:lnTo>
                  <a:lnTo>
                    <a:pt x="160" y="367"/>
                  </a:lnTo>
                  <a:lnTo>
                    <a:pt x="218" y="327"/>
                  </a:lnTo>
                  <a:lnTo>
                    <a:pt x="238" y="221"/>
                  </a:lnTo>
                  <a:lnTo>
                    <a:pt x="296" y="135"/>
                  </a:lnTo>
                  <a:lnTo>
                    <a:pt x="314" y="0"/>
                  </a:lnTo>
                  <a:lnTo>
                    <a:pt x="302" y="0"/>
                  </a:lnTo>
                  <a:lnTo>
                    <a:pt x="296" y="0"/>
                  </a:lnTo>
                  <a:lnTo>
                    <a:pt x="290" y="0"/>
                  </a:lnTo>
                  <a:lnTo>
                    <a:pt x="284" y="6"/>
                  </a:lnTo>
                  <a:lnTo>
                    <a:pt x="284" y="6"/>
                  </a:lnTo>
                  <a:lnTo>
                    <a:pt x="284" y="6"/>
                  </a:lnTo>
                  <a:lnTo>
                    <a:pt x="284" y="6"/>
                  </a:lnTo>
                </a:path>
              </a:pathLst>
            </a:custGeom>
            <a:gradFill rotWithShape="0">
              <a:gsLst>
                <a:gs pos="0">
                  <a:schemeClr val="bg2">
                    <a:gamma/>
                    <a:shade val="90980"/>
                    <a:invGamma/>
                  </a:schemeClr>
                </a:gs>
                <a:gs pos="100000">
                  <a:schemeClr val="bg2"/>
                </a:gs>
              </a:gsLst>
              <a:lin ang="2700000" scaled="1"/>
            </a:gradFill>
            <a:ln w="9525">
              <a:noFill/>
              <a:prstDash val="solid"/>
              <a:round/>
              <a:headEnd/>
              <a:tailEnd/>
            </a:ln>
          </p:spPr>
          <p:txBody>
            <a:bodyPr/>
            <a:lstStyle/>
            <a:p>
              <a:pPr>
                <a:defRPr/>
              </a:pPr>
              <a:endParaRPr lang="uk-UA"/>
            </a:p>
          </p:txBody>
        </p:sp>
        <p:sp>
          <p:nvSpPr>
            <p:cNvPr id="385032" name="Freeform 8"/>
            <p:cNvSpPr>
              <a:spLocks/>
            </p:cNvSpPr>
            <p:nvPr/>
          </p:nvSpPr>
          <p:spPr bwMode="ltGray">
            <a:xfrm>
              <a:off x="4700" y="3697"/>
              <a:ext cx="275" cy="623"/>
            </a:xfrm>
            <a:custGeom>
              <a:avLst/>
              <a:gdLst/>
              <a:ahLst/>
              <a:cxnLst>
                <a:cxn ang="0">
                  <a:pos x="257" y="12"/>
                </a:cxn>
                <a:cxn ang="0">
                  <a:pos x="239" y="6"/>
                </a:cxn>
                <a:cxn ang="0">
                  <a:pos x="203" y="6"/>
                </a:cxn>
                <a:cxn ang="0">
                  <a:pos x="203" y="6"/>
                </a:cxn>
                <a:cxn ang="0">
                  <a:pos x="197" y="6"/>
                </a:cxn>
                <a:cxn ang="0">
                  <a:pos x="185" y="0"/>
                </a:cxn>
                <a:cxn ang="0">
                  <a:pos x="173" y="0"/>
                </a:cxn>
                <a:cxn ang="0">
                  <a:pos x="166" y="0"/>
                </a:cxn>
                <a:cxn ang="0">
                  <a:pos x="160" y="0"/>
                </a:cxn>
                <a:cxn ang="0">
                  <a:pos x="144" y="117"/>
                </a:cxn>
                <a:cxn ang="0">
                  <a:pos x="128" y="185"/>
                </a:cxn>
                <a:cxn ang="0">
                  <a:pos x="58" y="299"/>
                </a:cxn>
                <a:cxn ang="0">
                  <a:pos x="54" y="441"/>
                </a:cxn>
                <a:cxn ang="0">
                  <a:pos x="24" y="523"/>
                </a:cxn>
                <a:cxn ang="0">
                  <a:pos x="0" y="623"/>
                </a:cxn>
                <a:cxn ang="0">
                  <a:pos x="78" y="623"/>
                </a:cxn>
                <a:cxn ang="0">
                  <a:pos x="92" y="555"/>
                </a:cxn>
                <a:cxn ang="0">
                  <a:pos x="134" y="447"/>
                </a:cxn>
                <a:cxn ang="0">
                  <a:pos x="158" y="315"/>
                </a:cxn>
                <a:cxn ang="0">
                  <a:pos x="184" y="257"/>
                </a:cxn>
                <a:cxn ang="0">
                  <a:pos x="216" y="211"/>
                </a:cxn>
                <a:cxn ang="0">
                  <a:pos x="222" y="145"/>
                </a:cxn>
                <a:cxn ang="0">
                  <a:pos x="240" y="111"/>
                </a:cxn>
                <a:cxn ang="0">
                  <a:pos x="262" y="79"/>
                </a:cxn>
                <a:cxn ang="0">
                  <a:pos x="275" y="6"/>
                </a:cxn>
                <a:cxn ang="0">
                  <a:pos x="263" y="12"/>
                </a:cxn>
                <a:cxn ang="0">
                  <a:pos x="257" y="12"/>
                </a:cxn>
                <a:cxn ang="0">
                  <a:pos x="257" y="12"/>
                </a:cxn>
                <a:cxn ang="0">
                  <a:pos x="257" y="12"/>
                </a:cxn>
              </a:cxnLst>
              <a:rect l="0" t="0" r="r" b="b"/>
              <a:pathLst>
                <a:path w="275" h="623">
                  <a:moveTo>
                    <a:pt x="257" y="12"/>
                  </a:moveTo>
                  <a:lnTo>
                    <a:pt x="239" y="6"/>
                  </a:lnTo>
                  <a:lnTo>
                    <a:pt x="203" y="6"/>
                  </a:lnTo>
                  <a:lnTo>
                    <a:pt x="203" y="6"/>
                  </a:lnTo>
                  <a:lnTo>
                    <a:pt x="197" y="6"/>
                  </a:lnTo>
                  <a:lnTo>
                    <a:pt x="185" y="0"/>
                  </a:lnTo>
                  <a:lnTo>
                    <a:pt x="173" y="0"/>
                  </a:lnTo>
                  <a:lnTo>
                    <a:pt x="166" y="0"/>
                  </a:lnTo>
                  <a:lnTo>
                    <a:pt x="160" y="0"/>
                  </a:lnTo>
                  <a:lnTo>
                    <a:pt x="144" y="117"/>
                  </a:lnTo>
                  <a:lnTo>
                    <a:pt x="128" y="185"/>
                  </a:lnTo>
                  <a:lnTo>
                    <a:pt x="58" y="299"/>
                  </a:lnTo>
                  <a:lnTo>
                    <a:pt x="54" y="441"/>
                  </a:lnTo>
                  <a:lnTo>
                    <a:pt x="24" y="523"/>
                  </a:lnTo>
                  <a:lnTo>
                    <a:pt x="0" y="623"/>
                  </a:lnTo>
                  <a:lnTo>
                    <a:pt x="78" y="623"/>
                  </a:lnTo>
                  <a:lnTo>
                    <a:pt x="92" y="555"/>
                  </a:lnTo>
                  <a:lnTo>
                    <a:pt x="134" y="447"/>
                  </a:lnTo>
                  <a:lnTo>
                    <a:pt x="158" y="315"/>
                  </a:lnTo>
                  <a:lnTo>
                    <a:pt x="184" y="257"/>
                  </a:lnTo>
                  <a:lnTo>
                    <a:pt x="216" y="211"/>
                  </a:lnTo>
                  <a:lnTo>
                    <a:pt x="222" y="145"/>
                  </a:lnTo>
                  <a:lnTo>
                    <a:pt x="240" y="111"/>
                  </a:lnTo>
                  <a:lnTo>
                    <a:pt x="262" y="79"/>
                  </a:lnTo>
                  <a:lnTo>
                    <a:pt x="275" y="6"/>
                  </a:lnTo>
                  <a:lnTo>
                    <a:pt x="263" y="12"/>
                  </a:lnTo>
                  <a:lnTo>
                    <a:pt x="257" y="12"/>
                  </a:lnTo>
                  <a:lnTo>
                    <a:pt x="257" y="12"/>
                  </a:lnTo>
                  <a:lnTo>
                    <a:pt x="257" y="12"/>
                  </a:lnTo>
                </a:path>
              </a:pathLst>
            </a:custGeom>
            <a:gradFill rotWithShape="0">
              <a:gsLst>
                <a:gs pos="0">
                  <a:schemeClr val="bg2">
                    <a:gamma/>
                    <a:shade val="90980"/>
                    <a:invGamma/>
                  </a:schemeClr>
                </a:gs>
                <a:gs pos="100000">
                  <a:schemeClr val="bg2"/>
                </a:gs>
              </a:gsLst>
              <a:lin ang="2700000" scaled="1"/>
            </a:gradFill>
            <a:ln w="9525">
              <a:noFill/>
              <a:prstDash val="solid"/>
              <a:round/>
              <a:headEnd/>
              <a:tailEnd/>
            </a:ln>
          </p:spPr>
          <p:txBody>
            <a:bodyPr/>
            <a:lstStyle/>
            <a:p>
              <a:pPr>
                <a:defRPr/>
              </a:pPr>
              <a:endParaRPr lang="uk-UA"/>
            </a:p>
          </p:txBody>
        </p:sp>
        <p:sp>
          <p:nvSpPr>
            <p:cNvPr id="385033" name="Freeform 9"/>
            <p:cNvSpPr>
              <a:spLocks/>
            </p:cNvSpPr>
            <p:nvPr/>
          </p:nvSpPr>
          <p:spPr bwMode="ltGray">
            <a:xfrm>
              <a:off x="4522" y="3709"/>
              <a:ext cx="213" cy="611"/>
            </a:xfrm>
            <a:custGeom>
              <a:avLst/>
              <a:gdLst/>
              <a:ahLst/>
              <a:cxnLst>
                <a:cxn ang="0">
                  <a:pos x="171" y="12"/>
                </a:cxn>
                <a:cxn ang="0">
                  <a:pos x="159" y="24"/>
                </a:cxn>
                <a:cxn ang="0">
                  <a:pos x="153" y="36"/>
                </a:cxn>
                <a:cxn ang="0">
                  <a:pos x="128" y="60"/>
                </a:cxn>
                <a:cxn ang="0">
                  <a:pos x="110" y="83"/>
                </a:cxn>
                <a:cxn ang="0">
                  <a:pos x="86" y="119"/>
                </a:cxn>
                <a:cxn ang="0">
                  <a:pos x="68" y="167"/>
                </a:cxn>
                <a:cxn ang="0">
                  <a:pos x="68" y="221"/>
                </a:cxn>
                <a:cxn ang="0">
                  <a:pos x="68" y="227"/>
                </a:cxn>
                <a:cxn ang="0">
                  <a:pos x="68" y="233"/>
                </a:cxn>
                <a:cxn ang="0">
                  <a:pos x="68" y="239"/>
                </a:cxn>
                <a:cxn ang="0">
                  <a:pos x="68" y="245"/>
                </a:cxn>
                <a:cxn ang="0">
                  <a:pos x="68" y="251"/>
                </a:cxn>
                <a:cxn ang="0">
                  <a:pos x="68" y="251"/>
                </a:cxn>
                <a:cxn ang="0">
                  <a:pos x="68" y="257"/>
                </a:cxn>
                <a:cxn ang="0">
                  <a:pos x="68" y="269"/>
                </a:cxn>
                <a:cxn ang="0">
                  <a:pos x="74" y="287"/>
                </a:cxn>
                <a:cxn ang="0">
                  <a:pos x="80" y="305"/>
                </a:cxn>
                <a:cxn ang="0">
                  <a:pos x="86" y="311"/>
                </a:cxn>
                <a:cxn ang="0">
                  <a:pos x="86" y="311"/>
                </a:cxn>
                <a:cxn ang="0">
                  <a:pos x="92" y="317"/>
                </a:cxn>
                <a:cxn ang="0">
                  <a:pos x="92" y="323"/>
                </a:cxn>
                <a:cxn ang="0">
                  <a:pos x="92" y="323"/>
                </a:cxn>
                <a:cxn ang="0">
                  <a:pos x="24" y="437"/>
                </a:cxn>
                <a:cxn ang="0">
                  <a:pos x="18" y="471"/>
                </a:cxn>
                <a:cxn ang="0">
                  <a:pos x="0" y="547"/>
                </a:cxn>
                <a:cxn ang="0">
                  <a:pos x="50" y="611"/>
                </a:cxn>
                <a:cxn ang="0">
                  <a:pos x="114" y="611"/>
                </a:cxn>
                <a:cxn ang="0">
                  <a:pos x="104" y="555"/>
                </a:cxn>
                <a:cxn ang="0">
                  <a:pos x="120" y="515"/>
                </a:cxn>
                <a:cxn ang="0">
                  <a:pos x="150" y="449"/>
                </a:cxn>
                <a:cxn ang="0">
                  <a:pos x="166" y="377"/>
                </a:cxn>
                <a:cxn ang="0">
                  <a:pos x="156" y="295"/>
                </a:cxn>
                <a:cxn ang="0">
                  <a:pos x="170" y="203"/>
                </a:cxn>
                <a:cxn ang="0">
                  <a:pos x="212" y="95"/>
                </a:cxn>
                <a:cxn ang="0">
                  <a:pos x="213" y="0"/>
                </a:cxn>
                <a:cxn ang="0">
                  <a:pos x="207" y="0"/>
                </a:cxn>
                <a:cxn ang="0">
                  <a:pos x="201" y="0"/>
                </a:cxn>
                <a:cxn ang="0">
                  <a:pos x="195" y="0"/>
                </a:cxn>
                <a:cxn ang="0">
                  <a:pos x="189" y="0"/>
                </a:cxn>
                <a:cxn ang="0">
                  <a:pos x="183" y="6"/>
                </a:cxn>
                <a:cxn ang="0">
                  <a:pos x="177" y="6"/>
                </a:cxn>
                <a:cxn ang="0">
                  <a:pos x="171" y="12"/>
                </a:cxn>
                <a:cxn ang="0">
                  <a:pos x="171" y="12"/>
                </a:cxn>
                <a:cxn ang="0">
                  <a:pos x="171" y="12"/>
                </a:cxn>
              </a:cxnLst>
              <a:rect l="0" t="0" r="r" b="b"/>
              <a:pathLst>
                <a:path w="213" h="611">
                  <a:moveTo>
                    <a:pt x="171" y="12"/>
                  </a:moveTo>
                  <a:lnTo>
                    <a:pt x="159" y="24"/>
                  </a:lnTo>
                  <a:lnTo>
                    <a:pt x="153" y="36"/>
                  </a:lnTo>
                  <a:lnTo>
                    <a:pt x="128" y="60"/>
                  </a:lnTo>
                  <a:lnTo>
                    <a:pt x="110" y="83"/>
                  </a:lnTo>
                  <a:lnTo>
                    <a:pt x="86" y="119"/>
                  </a:lnTo>
                  <a:lnTo>
                    <a:pt x="68" y="167"/>
                  </a:lnTo>
                  <a:lnTo>
                    <a:pt x="68" y="221"/>
                  </a:lnTo>
                  <a:lnTo>
                    <a:pt x="68" y="227"/>
                  </a:lnTo>
                  <a:lnTo>
                    <a:pt x="68" y="233"/>
                  </a:lnTo>
                  <a:lnTo>
                    <a:pt x="68" y="239"/>
                  </a:lnTo>
                  <a:lnTo>
                    <a:pt x="68" y="245"/>
                  </a:lnTo>
                  <a:lnTo>
                    <a:pt x="68" y="251"/>
                  </a:lnTo>
                  <a:lnTo>
                    <a:pt x="68" y="251"/>
                  </a:lnTo>
                  <a:lnTo>
                    <a:pt x="68" y="257"/>
                  </a:lnTo>
                  <a:lnTo>
                    <a:pt x="68" y="269"/>
                  </a:lnTo>
                  <a:lnTo>
                    <a:pt x="74" y="287"/>
                  </a:lnTo>
                  <a:lnTo>
                    <a:pt x="80" y="305"/>
                  </a:lnTo>
                  <a:lnTo>
                    <a:pt x="86" y="311"/>
                  </a:lnTo>
                  <a:lnTo>
                    <a:pt x="86" y="311"/>
                  </a:lnTo>
                  <a:lnTo>
                    <a:pt x="92" y="317"/>
                  </a:lnTo>
                  <a:lnTo>
                    <a:pt x="92" y="323"/>
                  </a:lnTo>
                  <a:lnTo>
                    <a:pt x="92" y="323"/>
                  </a:lnTo>
                  <a:lnTo>
                    <a:pt x="24" y="437"/>
                  </a:lnTo>
                  <a:lnTo>
                    <a:pt x="18" y="471"/>
                  </a:lnTo>
                  <a:lnTo>
                    <a:pt x="0" y="547"/>
                  </a:lnTo>
                  <a:lnTo>
                    <a:pt x="50" y="611"/>
                  </a:lnTo>
                  <a:lnTo>
                    <a:pt x="114" y="611"/>
                  </a:lnTo>
                  <a:lnTo>
                    <a:pt x="104" y="555"/>
                  </a:lnTo>
                  <a:lnTo>
                    <a:pt x="120" y="515"/>
                  </a:lnTo>
                  <a:lnTo>
                    <a:pt x="150" y="449"/>
                  </a:lnTo>
                  <a:lnTo>
                    <a:pt x="166" y="377"/>
                  </a:lnTo>
                  <a:lnTo>
                    <a:pt x="156" y="295"/>
                  </a:lnTo>
                  <a:lnTo>
                    <a:pt x="170" y="203"/>
                  </a:lnTo>
                  <a:lnTo>
                    <a:pt x="212" y="95"/>
                  </a:lnTo>
                  <a:lnTo>
                    <a:pt x="213" y="0"/>
                  </a:lnTo>
                  <a:lnTo>
                    <a:pt x="207" y="0"/>
                  </a:lnTo>
                  <a:lnTo>
                    <a:pt x="201" y="0"/>
                  </a:lnTo>
                  <a:lnTo>
                    <a:pt x="195" y="0"/>
                  </a:lnTo>
                  <a:lnTo>
                    <a:pt x="189" y="0"/>
                  </a:lnTo>
                  <a:lnTo>
                    <a:pt x="183" y="6"/>
                  </a:lnTo>
                  <a:lnTo>
                    <a:pt x="177" y="6"/>
                  </a:lnTo>
                  <a:lnTo>
                    <a:pt x="171" y="12"/>
                  </a:lnTo>
                  <a:lnTo>
                    <a:pt x="171" y="12"/>
                  </a:lnTo>
                  <a:lnTo>
                    <a:pt x="171" y="12"/>
                  </a:lnTo>
                </a:path>
              </a:pathLst>
            </a:custGeom>
            <a:gradFill rotWithShape="0">
              <a:gsLst>
                <a:gs pos="0">
                  <a:schemeClr val="bg2">
                    <a:gamma/>
                    <a:shade val="90980"/>
                    <a:invGamma/>
                  </a:schemeClr>
                </a:gs>
                <a:gs pos="100000">
                  <a:schemeClr val="bg2"/>
                </a:gs>
              </a:gsLst>
              <a:lin ang="2700000" scaled="1"/>
            </a:gradFill>
            <a:ln w="9525">
              <a:noFill/>
              <a:prstDash val="solid"/>
              <a:round/>
              <a:headEnd/>
              <a:tailEnd/>
            </a:ln>
          </p:spPr>
          <p:txBody>
            <a:bodyPr/>
            <a:lstStyle/>
            <a:p>
              <a:pPr>
                <a:defRPr/>
              </a:pPr>
              <a:endParaRPr lang="uk-UA"/>
            </a:p>
          </p:txBody>
        </p:sp>
        <p:sp>
          <p:nvSpPr>
            <p:cNvPr id="385034" name="Freeform 10"/>
            <p:cNvSpPr>
              <a:spLocks/>
            </p:cNvSpPr>
            <p:nvPr/>
          </p:nvSpPr>
          <p:spPr bwMode="ltGray">
            <a:xfrm>
              <a:off x="4292" y="3936"/>
              <a:ext cx="167" cy="384"/>
            </a:xfrm>
            <a:custGeom>
              <a:avLst/>
              <a:gdLst/>
              <a:ahLst/>
              <a:cxnLst>
                <a:cxn ang="0">
                  <a:pos x="149" y="60"/>
                </a:cxn>
                <a:cxn ang="0">
                  <a:pos x="119" y="30"/>
                </a:cxn>
                <a:cxn ang="0">
                  <a:pos x="89" y="12"/>
                </a:cxn>
                <a:cxn ang="0">
                  <a:pos x="59" y="0"/>
                </a:cxn>
                <a:cxn ang="0">
                  <a:pos x="54" y="70"/>
                </a:cxn>
                <a:cxn ang="0">
                  <a:pos x="46" y="112"/>
                </a:cxn>
                <a:cxn ang="0">
                  <a:pos x="52" y="168"/>
                </a:cxn>
                <a:cxn ang="0">
                  <a:pos x="24" y="194"/>
                </a:cxn>
                <a:cxn ang="0">
                  <a:pos x="16" y="258"/>
                </a:cxn>
                <a:cxn ang="0">
                  <a:pos x="2" y="300"/>
                </a:cxn>
                <a:cxn ang="0">
                  <a:pos x="0" y="352"/>
                </a:cxn>
                <a:cxn ang="0">
                  <a:pos x="47" y="384"/>
                </a:cxn>
                <a:cxn ang="0">
                  <a:pos x="149" y="384"/>
                </a:cxn>
                <a:cxn ang="0">
                  <a:pos x="134" y="350"/>
                </a:cxn>
                <a:cxn ang="0">
                  <a:pos x="104" y="324"/>
                </a:cxn>
                <a:cxn ang="0">
                  <a:pos x="138" y="274"/>
                </a:cxn>
                <a:cxn ang="0">
                  <a:pos x="122" y="220"/>
                </a:cxn>
                <a:cxn ang="0">
                  <a:pos x="132" y="186"/>
                </a:cxn>
                <a:cxn ang="0">
                  <a:pos x="140" y="154"/>
                </a:cxn>
                <a:cxn ang="0">
                  <a:pos x="167" y="90"/>
                </a:cxn>
                <a:cxn ang="0">
                  <a:pos x="149" y="60"/>
                </a:cxn>
                <a:cxn ang="0">
                  <a:pos x="149" y="60"/>
                </a:cxn>
                <a:cxn ang="0">
                  <a:pos x="149" y="60"/>
                </a:cxn>
              </a:cxnLst>
              <a:rect l="0" t="0" r="r" b="b"/>
              <a:pathLst>
                <a:path w="167" h="384">
                  <a:moveTo>
                    <a:pt x="149" y="60"/>
                  </a:moveTo>
                  <a:lnTo>
                    <a:pt x="119" y="30"/>
                  </a:lnTo>
                  <a:lnTo>
                    <a:pt x="89" y="12"/>
                  </a:lnTo>
                  <a:lnTo>
                    <a:pt x="59" y="0"/>
                  </a:lnTo>
                  <a:lnTo>
                    <a:pt x="54" y="70"/>
                  </a:lnTo>
                  <a:lnTo>
                    <a:pt x="46" y="112"/>
                  </a:lnTo>
                  <a:lnTo>
                    <a:pt x="52" y="168"/>
                  </a:lnTo>
                  <a:lnTo>
                    <a:pt x="24" y="194"/>
                  </a:lnTo>
                  <a:lnTo>
                    <a:pt x="16" y="258"/>
                  </a:lnTo>
                  <a:lnTo>
                    <a:pt x="2" y="300"/>
                  </a:lnTo>
                  <a:lnTo>
                    <a:pt x="0" y="352"/>
                  </a:lnTo>
                  <a:lnTo>
                    <a:pt x="47" y="384"/>
                  </a:lnTo>
                  <a:lnTo>
                    <a:pt x="149" y="384"/>
                  </a:lnTo>
                  <a:lnTo>
                    <a:pt x="134" y="350"/>
                  </a:lnTo>
                  <a:lnTo>
                    <a:pt x="104" y="324"/>
                  </a:lnTo>
                  <a:lnTo>
                    <a:pt x="138" y="274"/>
                  </a:lnTo>
                  <a:lnTo>
                    <a:pt x="122" y="220"/>
                  </a:lnTo>
                  <a:lnTo>
                    <a:pt x="132" y="186"/>
                  </a:lnTo>
                  <a:lnTo>
                    <a:pt x="140" y="154"/>
                  </a:lnTo>
                  <a:lnTo>
                    <a:pt x="167" y="90"/>
                  </a:lnTo>
                  <a:lnTo>
                    <a:pt x="149" y="60"/>
                  </a:lnTo>
                  <a:lnTo>
                    <a:pt x="149" y="60"/>
                  </a:lnTo>
                  <a:lnTo>
                    <a:pt x="149" y="60"/>
                  </a:lnTo>
                </a:path>
              </a:pathLst>
            </a:custGeom>
            <a:gradFill rotWithShape="0">
              <a:gsLst>
                <a:gs pos="0">
                  <a:schemeClr val="bg2">
                    <a:gamma/>
                    <a:shade val="90980"/>
                    <a:invGamma/>
                  </a:schemeClr>
                </a:gs>
                <a:gs pos="100000">
                  <a:schemeClr val="bg2"/>
                </a:gs>
              </a:gsLst>
              <a:lin ang="2700000" scaled="1"/>
            </a:gradFill>
            <a:ln w="9525">
              <a:noFill/>
              <a:prstDash val="solid"/>
              <a:round/>
              <a:headEnd/>
              <a:tailEnd/>
            </a:ln>
          </p:spPr>
          <p:txBody>
            <a:bodyPr/>
            <a:lstStyle/>
            <a:p>
              <a:pPr>
                <a:defRPr/>
              </a:pPr>
              <a:endParaRPr lang="uk-UA"/>
            </a:p>
          </p:txBody>
        </p:sp>
        <p:sp>
          <p:nvSpPr>
            <p:cNvPr id="385035" name="Freeform 11"/>
            <p:cNvSpPr>
              <a:spLocks/>
            </p:cNvSpPr>
            <p:nvPr/>
          </p:nvSpPr>
          <p:spPr bwMode="ltGray">
            <a:xfrm>
              <a:off x="4100" y="4020"/>
              <a:ext cx="166" cy="300"/>
            </a:xfrm>
            <a:custGeom>
              <a:avLst/>
              <a:gdLst/>
              <a:ahLst/>
              <a:cxnLst>
                <a:cxn ang="0">
                  <a:pos x="136" y="12"/>
                </a:cxn>
                <a:cxn ang="0">
                  <a:pos x="100" y="0"/>
                </a:cxn>
                <a:cxn ang="0">
                  <a:pos x="78" y="64"/>
                </a:cxn>
                <a:cxn ang="0">
                  <a:pos x="70" y="126"/>
                </a:cxn>
                <a:cxn ang="0">
                  <a:pos x="46" y="184"/>
                </a:cxn>
                <a:cxn ang="0">
                  <a:pos x="58" y="232"/>
                </a:cxn>
                <a:cxn ang="0">
                  <a:pos x="38" y="268"/>
                </a:cxn>
                <a:cxn ang="0">
                  <a:pos x="0" y="300"/>
                </a:cxn>
                <a:cxn ang="0">
                  <a:pos x="160" y="300"/>
                </a:cxn>
                <a:cxn ang="0">
                  <a:pos x="136" y="272"/>
                </a:cxn>
                <a:cxn ang="0">
                  <a:pos x="98" y="234"/>
                </a:cxn>
                <a:cxn ang="0">
                  <a:pos x="130" y="188"/>
                </a:cxn>
                <a:cxn ang="0">
                  <a:pos x="138" y="134"/>
                </a:cxn>
                <a:cxn ang="0">
                  <a:pos x="144" y="94"/>
                </a:cxn>
                <a:cxn ang="0">
                  <a:pos x="164" y="60"/>
                </a:cxn>
                <a:cxn ang="0">
                  <a:pos x="166" y="0"/>
                </a:cxn>
                <a:cxn ang="0">
                  <a:pos x="136" y="12"/>
                </a:cxn>
                <a:cxn ang="0">
                  <a:pos x="136" y="12"/>
                </a:cxn>
                <a:cxn ang="0">
                  <a:pos x="136" y="12"/>
                </a:cxn>
              </a:cxnLst>
              <a:rect l="0" t="0" r="r" b="b"/>
              <a:pathLst>
                <a:path w="166" h="300">
                  <a:moveTo>
                    <a:pt x="136" y="12"/>
                  </a:moveTo>
                  <a:lnTo>
                    <a:pt x="100" y="0"/>
                  </a:lnTo>
                  <a:lnTo>
                    <a:pt x="78" y="64"/>
                  </a:lnTo>
                  <a:lnTo>
                    <a:pt x="70" y="126"/>
                  </a:lnTo>
                  <a:lnTo>
                    <a:pt x="46" y="184"/>
                  </a:lnTo>
                  <a:lnTo>
                    <a:pt x="58" y="232"/>
                  </a:lnTo>
                  <a:lnTo>
                    <a:pt x="38" y="268"/>
                  </a:lnTo>
                  <a:lnTo>
                    <a:pt x="0" y="300"/>
                  </a:lnTo>
                  <a:lnTo>
                    <a:pt x="160" y="300"/>
                  </a:lnTo>
                  <a:lnTo>
                    <a:pt x="136" y="272"/>
                  </a:lnTo>
                  <a:lnTo>
                    <a:pt x="98" y="234"/>
                  </a:lnTo>
                  <a:lnTo>
                    <a:pt x="130" y="188"/>
                  </a:lnTo>
                  <a:lnTo>
                    <a:pt x="138" y="134"/>
                  </a:lnTo>
                  <a:lnTo>
                    <a:pt x="144" y="94"/>
                  </a:lnTo>
                  <a:lnTo>
                    <a:pt x="164" y="60"/>
                  </a:lnTo>
                  <a:lnTo>
                    <a:pt x="166" y="0"/>
                  </a:lnTo>
                  <a:lnTo>
                    <a:pt x="136" y="12"/>
                  </a:lnTo>
                  <a:lnTo>
                    <a:pt x="136" y="12"/>
                  </a:lnTo>
                  <a:lnTo>
                    <a:pt x="136" y="12"/>
                  </a:lnTo>
                </a:path>
              </a:pathLst>
            </a:custGeom>
            <a:gradFill rotWithShape="0">
              <a:gsLst>
                <a:gs pos="0">
                  <a:schemeClr val="bg2">
                    <a:gamma/>
                    <a:shade val="90980"/>
                    <a:invGamma/>
                  </a:schemeClr>
                </a:gs>
                <a:gs pos="100000">
                  <a:schemeClr val="bg2"/>
                </a:gs>
              </a:gsLst>
              <a:lin ang="2700000" scaled="1"/>
            </a:gradFill>
            <a:ln w="9525">
              <a:noFill/>
              <a:prstDash val="solid"/>
              <a:round/>
              <a:headEnd/>
              <a:tailEnd/>
            </a:ln>
          </p:spPr>
          <p:txBody>
            <a:bodyPr/>
            <a:lstStyle/>
            <a:p>
              <a:pPr>
                <a:defRPr/>
              </a:pPr>
              <a:endParaRPr lang="uk-UA"/>
            </a:p>
          </p:txBody>
        </p:sp>
        <p:sp>
          <p:nvSpPr>
            <p:cNvPr id="385036" name="Freeform 12"/>
            <p:cNvSpPr>
              <a:spLocks/>
            </p:cNvSpPr>
            <p:nvPr/>
          </p:nvSpPr>
          <p:spPr bwMode="ltGray">
            <a:xfrm>
              <a:off x="3910" y="4038"/>
              <a:ext cx="237" cy="282"/>
            </a:xfrm>
            <a:custGeom>
              <a:avLst/>
              <a:gdLst/>
              <a:ahLst/>
              <a:cxnLst>
                <a:cxn ang="0">
                  <a:pos x="201" y="0"/>
                </a:cxn>
                <a:cxn ang="0">
                  <a:pos x="183" y="0"/>
                </a:cxn>
                <a:cxn ang="0">
                  <a:pos x="158" y="50"/>
                </a:cxn>
                <a:cxn ang="0">
                  <a:pos x="148" y="92"/>
                </a:cxn>
                <a:cxn ang="0">
                  <a:pos x="120" y="144"/>
                </a:cxn>
                <a:cxn ang="0">
                  <a:pos x="82" y="182"/>
                </a:cxn>
                <a:cxn ang="0">
                  <a:pos x="60" y="232"/>
                </a:cxn>
                <a:cxn ang="0">
                  <a:pos x="0" y="282"/>
                </a:cxn>
                <a:cxn ang="0">
                  <a:pos x="128" y="282"/>
                </a:cxn>
                <a:cxn ang="0">
                  <a:pos x="154" y="254"/>
                </a:cxn>
                <a:cxn ang="0">
                  <a:pos x="158" y="196"/>
                </a:cxn>
                <a:cxn ang="0">
                  <a:pos x="188" y="148"/>
                </a:cxn>
                <a:cxn ang="0">
                  <a:pos x="196" y="70"/>
                </a:cxn>
                <a:cxn ang="0">
                  <a:pos x="237" y="0"/>
                </a:cxn>
                <a:cxn ang="0">
                  <a:pos x="201" y="0"/>
                </a:cxn>
                <a:cxn ang="0">
                  <a:pos x="201" y="0"/>
                </a:cxn>
                <a:cxn ang="0">
                  <a:pos x="201" y="0"/>
                </a:cxn>
              </a:cxnLst>
              <a:rect l="0" t="0" r="r" b="b"/>
              <a:pathLst>
                <a:path w="237" h="282">
                  <a:moveTo>
                    <a:pt x="201" y="0"/>
                  </a:moveTo>
                  <a:lnTo>
                    <a:pt x="183" y="0"/>
                  </a:lnTo>
                  <a:lnTo>
                    <a:pt x="158" y="50"/>
                  </a:lnTo>
                  <a:lnTo>
                    <a:pt x="148" y="92"/>
                  </a:lnTo>
                  <a:lnTo>
                    <a:pt x="120" y="144"/>
                  </a:lnTo>
                  <a:lnTo>
                    <a:pt x="82" y="182"/>
                  </a:lnTo>
                  <a:lnTo>
                    <a:pt x="60" y="232"/>
                  </a:lnTo>
                  <a:lnTo>
                    <a:pt x="0" y="282"/>
                  </a:lnTo>
                  <a:lnTo>
                    <a:pt x="128" y="282"/>
                  </a:lnTo>
                  <a:lnTo>
                    <a:pt x="154" y="254"/>
                  </a:lnTo>
                  <a:lnTo>
                    <a:pt x="158" y="196"/>
                  </a:lnTo>
                  <a:lnTo>
                    <a:pt x="188" y="148"/>
                  </a:lnTo>
                  <a:lnTo>
                    <a:pt x="196" y="70"/>
                  </a:lnTo>
                  <a:lnTo>
                    <a:pt x="237" y="0"/>
                  </a:lnTo>
                  <a:lnTo>
                    <a:pt x="201" y="0"/>
                  </a:lnTo>
                  <a:lnTo>
                    <a:pt x="201" y="0"/>
                  </a:lnTo>
                  <a:lnTo>
                    <a:pt x="201" y="0"/>
                  </a:lnTo>
                </a:path>
              </a:pathLst>
            </a:custGeom>
            <a:gradFill rotWithShape="0">
              <a:gsLst>
                <a:gs pos="0">
                  <a:schemeClr val="bg2">
                    <a:gamma/>
                    <a:shade val="90980"/>
                    <a:invGamma/>
                  </a:schemeClr>
                </a:gs>
                <a:gs pos="100000">
                  <a:schemeClr val="bg2"/>
                </a:gs>
              </a:gsLst>
              <a:lin ang="2700000" scaled="1"/>
            </a:gradFill>
            <a:ln w="9525">
              <a:noFill/>
              <a:prstDash val="solid"/>
              <a:round/>
              <a:headEnd/>
              <a:tailEnd/>
            </a:ln>
          </p:spPr>
          <p:txBody>
            <a:bodyPr/>
            <a:lstStyle/>
            <a:p>
              <a:pPr>
                <a:defRPr/>
              </a:pPr>
              <a:endParaRPr lang="uk-UA"/>
            </a:p>
          </p:txBody>
        </p:sp>
        <p:sp>
          <p:nvSpPr>
            <p:cNvPr id="385037" name="Freeform 13"/>
            <p:cNvSpPr>
              <a:spLocks/>
            </p:cNvSpPr>
            <p:nvPr/>
          </p:nvSpPr>
          <p:spPr bwMode="ltGray">
            <a:xfrm>
              <a:off x="3674" y="4086"/>
              <a:ext cx="196" cy="234"/>
            </a:xfrm>
            <a:custGeom>
              <a:avLst/>
              <a:gdLst/>
              <a:ahLst/>
              <a:cxnLst>
                <a:cxn ang="0">
                  <a:pos x="167" y="54"/>
                </a:cxn>
                <a:cxn ang="0">
                  <a:pos x="113" y="24"/>
                </a:cxn>
                <a:cxn ang="0">
                  <a:pos x="83" y="0"/>
                </a:cxn>
                <a:cxn ang="0">
                  <a:pos x="80" y="62"/>
                </a:cxn>
                <a:cxn ang="0">
                  <a:pos x="58" y="100"/>
                </a:cxn>
                <a:cxn ang="0">
                  <a:pos x="54" y="160"/>
                </a:cxn>
                <a:cxn ang="0">
                  <a:pos x="36" y="202"/>
                </a:cxn>
                <a:cxn ang="0">
                  <a:pos x="0" y="234"/>
                </a:cxn>
                <a:cxn ang="0">
                  <a:pos x="146" y="234"/>
                </a:cxn>
                <a:cxn ang="0">
                  <a:pos x="170" y="198"/>
                </a:cxn>
                <a:cxn ang="0">
                  <a:pos x="158" y="138"/>
                </a:cxn>
                <a:cxn ang="0">
                  <a:pos x="196" y="100"/>
                </a:cxn>
                <a:cxn ang="0">
                  <a:pos x="191" y="54"/>
                </a:cxn>
                <a:cxn ang="0">
                  <a:pos x="167" y="54"/>
                </a:cxn>
                <a:cxn ang="0">
                  <a:pos x="167" y="54"/>
                </a:cxn>
                <a:cxn ang="0">
                  <a:pos x="167" y="54"/>
                </a:cxn>
              </a:cxnLst>
              <a:rect l="0" t="0" r="r" b="b"/>
              <a:pathLst>
                <a:path w="196" h="234">
                  <a:moveTo>
                    <a:pt x="167" y="54"/>
                  </a:moveTo>
                  <a:lnTo>
                    <a:pt x="113" y="24"/>
                  </a:lnTo>
                  <a:lnTo>
                    <a:pt x="83" y="0"/>
                  </a:lnTo>
                  <a:lnTo>
                    <a:pt x="80" y="62"/>
                  </a:lnTo>
                  <a:lnTo>
                    <a:pt x="58" y="100"/>
                  </a:lnTo>
                  <a:lnTo>
                    <a:pt x="54" y="160"/>
                  </a:lnTo>
                  <a:lnTo>
                    <a:pt x="36" y="202"/>
                  </a:lnTo>
                  <a:lnTo>
                    <a:pt x="0" y="234"/>
                  </a:lnTo>
                  <a:lnTo>
                    <a:pt x="146" y="234"/>
                  </a:lnTo>
                  <a:lnTo>
                    <a:pt x="170" y="198"/>
                  </a:lnTo>
                  <a:lnTo>
                    <a:pt x="158" y="138"/>
                  </a:lnTo>
                  <a:lnTo>
                    <a:pt x="196" y="100"/>
                  </a:lnTo>
                  <a:lnTo>
                    <a:pt x="191" y="54"/>
                  </a:lnTo>
                  <a:lnTo>
                    <a:pt x="167" y="54"/>
                  </a:lnTo>
                  <a:lnTo>
                    <a:pt x="167" y="54"/>
                  </a:lnTo>
                  <a:lnTo>
                    <a:pt x="167" y="54"/>
                  </a:lnTo>
                </a:path>
              </a:pathLst>
            </a:custGeom>
            <a:gradFill rotWithShape="0">
              <a:gsLst>
                <a:gs pos="0">
                  <a:schemeClr val="bg2">
                    <a:gamma/>
                    <a:shade val="90980"/>
                    <a:invGamma/>
                  </a:schemeClr>
                </a:gs>
                <a:gs pos="100000">
                  <a:schemeClr val="bg2"/>
                </a:gs>
              </a:gsLst>
              <a:lin ang="2700000" scaled="1"/>
            </a:gradFill>
            <a:ln w="9525">
              <a:noFill/>
              <a:prstDash val="solid"/>
              <a:round/>
              <a:headEnd/>
              <a:tailEnd/>
            </a:ln>
          </p:spPr>
          <p:txBody>
            <a:bodyPr/>
            <a:lstStyle/>
            <a:p>
              <a:pPr>
                <a:defRPr/>
              </a:pPr>
              <a:endParaRPr lang="uk-UA"/>
            </a:p>
          </p:txBody>
        </p:sp>
        <p:sp>
          <p:nvSpPr>
            <p:cNvPr id="385038" name="Freeform 14"/>
            <p:cNvSpPr>
              <a:spLocks/>
            </p:cNvSpPr>
            <p:nvPr/>
          </p:nvSpPr>
          <p:spPr bwMode="ltGray">
            <a:xfrm>
              <a:off x="3476" y="4068"/>
              <a:ext cx="190" cy="252"/>
            </a:xfrm>
            <a:custGeom>
              <a:avLst/>
              <a:gdLst/>
              <a:ahLst/>
              <a:cxnLst>
                <a:cxn ang="0">
                  <a:pos x="190" y="0"/>
                </a:cxn>
                <a:cxn ang="0">
                  <a:pos x="166" y="0"/>
                </a:cxn>
                <a:cxn ang="0">
                  <a:pos x="158" y="38"/>
                </a:cxn>
                <a:cxn ang="0">
                  <a:pos x="138" y="120"/>
                </a:cxn>
                <a:cxn ang="0">
                  <a:pos x="94" y="180"/>
                </a:cxn>
                <a:cxn ang="0">
                  <a:pos x="62" y="234"/>
                </a:cxn>
                <a:cxn ang="0">
                  <a:pos x="0" y="252"/>
                </a:cxn>
                <a:cxn ang="0">
                  <a:pos x="128" y="252"/>
                </a:cxn>
                <a:cxn ang="0">
                  <a:pos x="142" y="188"/>
                </a:cxn>
                <a:cxn ang="0">
                  <a:pos x="186" y="90"/>
                </a:cxn>
                <a:cxn ang="0">
                  <a:pos x="190" y="38"/>
                </a:cxn>
                <a:cxn ang="0">
                  <a:pos x="190" y="0"/>
                </a:cxn>
                <a:cxn ang="0">
                  <a:pos x="190" y="0"/>
                </a:cxn>
                <a:cxn ang="0">
                  <a:pos x="190" y="0"/>
                </a:cxn>
                <a:cxn ang="0">
                  <a:pos x="190" y="0"/>
                </a:cxn>
              </a:cxnLst>
              <a:rect l="0" t="0" r="r" b="b"/>
              <a:pathLst>
                <a:path w="190" h="252">
                  <a:moveTo>
                    <a:pt x="190" y="0"/>
                  </a:moveTo>
                  <a:lnTo>
                    <a:pt x="166" y="0"/>
                  </a:lnTo>
                  <a:lnTo>
                    <a:pt x="158" y="38"/>
                  </a:lnTo>
                  <a:lnTo>
                    <a:pt x="138" y="120"/>
                  </a:lnTo>
                  <a:lnTo>
                    <a:pt x="94" y="180"/>
                  </a:lnTo>
                  <a:lnTo>
                    <a:pt x="62" y="234"/>
                  </a:lnTo>
                  <a:lnTo>
                    <a:pt x="0" y="252"/>
                  </a:lnTo>
                  <a:lnTo>
                    <a:pt x="128" y="252"/>
                  </a:lnTo>
                  <a:lnTo>
                    <a:pt x="142" y="188"/>
                  </a:lnTo>
                  <a:lnTo>
                    <a:pt x="186" y="90"/>
                  </a:lnTo>
                  <a:lnTo>
                    <a:pt x="190" y="38"/>
                  </a:lnTo>
                  <a:lnTo>
                    <a:pt x="190" y="0"/>
                  </a:lnTo>
                  <a:lnTo>
                    <a:pt x="190" y="0"/>
                  </a:lnTo>
                  <a:lnTo>
                    <a:pt x="190" y="0"/>
                  </a:lnTo>
                  <a:lnTo>
                    <a:pt x="190" y="0"/>
                  </a:lnTo>
                </a:path>
              </a:pathLst>
            </a:custGeom>
            <a:gradFill rotWithShape="0">
              <a:gsLst>
                <a:gs pos="0">
                  <a:schemeClr val="bg2">
                    <a:gamma/>
                    <a:shade val="90980"/>
                    <a:invGamma/>
                  </a:schemeClr>
                </a:gs>
                <a:gs pos="100000">
                  <a:schemeClr val="bg2"/>
                </a:gs>
              </a:gsLst>
              <a:lin ang="2700000" scaled="1"/>
            </a:gradFill>
            <a:ln w="9525">
              <a:noFill/>
              <a:prstDash val="solid"/>
              <a:round/>
              <a:headEnd/>
              <a:tailEnd/>
            </a:ln>
          </p:spPr>
          <p:txBody>
            <a:bodyPr/>
            <a:lstStyle/>
            <a:p>
              <a:pPr>
                <a:defRPr/>
              </a:pPr>
              <a:endParaRPr lang="uk-UA"/>
            </a:p>
          </p:txBody>
        </p:sp>
        <p:sp>
          <p:nvSpPr>
            <p:cNvPr id="385039" name="Freeform 15"/>
            <p:cNvSpPr>
              <a:spLocks/>
            </p:cNvSpPr>
            <p:nvPr/>
          </p:nvSpPr>
          <p:spPr bwMode="ltGray">
            <a:xfrm>
              <a:off x="3170" y="4188"/>
              <a:ext cx="230" cy="132"/>
            </a:xfrm>
            <a:custGeom>
              <a:avLst/>
              <a:gdLst/>
              <a:ahLst/>
              <a:cxnLst>
                <a:cxn ang="0">
                  <a:pos x="197" y="0"/>
                </a:cxn>
                <a:cxn ang="0">
                  <a:pos x="191" y="0"/>
                </a:cxn>
                <a:cxn ang="0">
                  <a:pos x="185" y="0"/>
                </a:cxn>
                <a:cxn ang="0">
                  <a:pos x="173" y="0"/>
                </a:cxn>
                <a:cxn ang="0">
                  <a:pos x="161" y="0"/>
                </a:cxn>
                <a:cxn ang="0">
                  <a:pos x="155" y="0"/>
                </a:cxn>
                <a:cxn ang="0">
                  <a:pos x="138" y="6"/>
                </a:cxn>
                <a:cxn ang="0">
                  <a:pos x="132" y="6"/>
                </a:cxn>
                <a:cxn ang="0">
                  <a:pos x="35" y="18"/>
                </a:cxn>
                <a:cxn ang="0">
                  <a:pos x="11" y="30"/>
                </a:cxn>
                <a:cxn ang="0">
                  <a:pos x="23" y="54"/>
                </a:cxn>
                <a:cxn ang="0">
                  <a:pos x="0" y="100"/>
                </a:cxn>
                <a:cxn ang="0">
                  <a:pos x="0" y="132"/>
                </a:cxn>
                <a:cxn ang="0">
                  <a:pos x="162" y="132"/>
                </a:cxn>
                <a:cxn ang="0">
                  <a:pos x="204" y="88"/>
                </a:cxn>
                <a:cxn ang="0">
                  <a:pos x="230" y="46"/>
                </a:cxn>
                <a:cxn ang="0">
                  <a:pos x="214" y="24"/>
                </a:cxn>
                <a:cxn ang="0">
                  <a:pos x="215" y="0"/>
                </a:cxn>
                <a:cxn ang="0">
                  <a:pos x="209" y="0"/>
                </a:cxn>
                <a:cxn ang="0">
                  <a:pos x="203" y="0"/>
                </a:cxn>
                <a:cxn ang="0">
                  <a:pos x="203" y="0"/>
                </a:cxn>
                <a:cxn ang="0">
                  <a:pos x="197" y="0"/>
                </a:cxn>
                <a:cxn ang="0">
                  <a:pos x="197" y="0"/>
                </a:cxn>
                <a:cxn ang="0">
                  <a:pos x="197" y="0"/>
                </a:cxn>
              </a:cxnLst>
              <a:rect l="0" t="0" r="r" b="b"/>
              <a:pathLst>
                <a:path w="230" h="132">
                  <a:moveTo>
                    <a:pt x="197" y="0"/>
                  </a:moveTo>
                  <a:lnTo>
                    <a:pt x="191" y="0"/>
                  </a:lnTo>
                  <a:lnTo>
                    <a:pt x="185" y="0"/>
                  </a:lnTo>
                  <a:lnTo>
                    <a:pt x="173" y="0"/>
                  </a:lnTo>
                  <a:lnTo>
                    <a:pt x="161" y="0"/>
                  </a:lnTo>
                  <a:lnTo>
                    <a:pt x="155" y="0"/>
                  </a:lnTo>
                  <a:lnTo>
                    <a:pt x="138" y="6"/>
                  </a:lnTo>
                  <a:lnTo>
                    <a:pt x="132" y="6"/>
                  </a:lnTo>
                  <a:lnTo>
                    <a:pt x="35" y="18"/>
                  </a:lnTo>
                  <a:lnTo>
                    <a:pt x="11" y="30"/>
                  </a:lnTo>
                  <a:lnTo>
                    <a:pt x="23" y="54"/>
                  </a:lnTo>
                  <a:lnTo>
                    <a:pt x="0" y="100"/>
                  </a:lnTo>
                  <a:lnTo>
                    <a:pt x="0" y="132"/>
                  </a:lnTo>
                  <a:lnTo>
                    <a:pt x="162" y="132"/>
                  </a:lnTo>
                  <a:lnTo>
                    <a:pt x="204" y="88"/>
                  </a:lnTo>
                  <a:lnTo>
                    <a:pt x="230" y="46"/>
                  </a:lnTo>
                  <a:lnTo>
                    <a:pt x="214" y="24"/>
                  </a:lnTo>
                  <a:lnTo>
                    <a:pt x="215" y="0"/>
                  </a:lnTo>
                  <a:lnTo>
                    <a:pt x="209" y="0"/>
                  </a:lnTo>
                  <a:lnTo>
                    <a:pt x="203" y="0"/>
                  </a:lnTo>
                  <a:lnTo>
                    <a:pt x="203" y="0"/>
                  </a:lnTo>
                  <a:lnTo>
                    <a:pt x="197" y="0"/>
                  </a:lnTo>
                  <a:lnTo>
                    <a:pt x="197" y="0"/>
                  </a:lnTo>
                  <a:lnTo>
                    <a:pt x="197" y="0"/>
                  </a:lnTo>
                </a:path>
              </a:pathLst>
            </a:custGeom>
            <a:gradFill rotWithShape="0">
              <a:gsLst>
                <a:gs pos="0">
                  <a:schemeClr val="bg2">
                    <a:gamma/>
                    <a:shade val="90980"/>
                    <a:invGamma/>
                  </a:schemeClr>
                </a:gs>
                <a:gs pos="100000">
                  <a:schemeClr val="bg2"/>
                </a:gs>
              </a:gsLst>
              <a:lin ang="2700000" scaled="1"/>
            </a:gradFill>
            <a:ln w="9525">
              <a:noFill/>
              <a:prstDash val="solid"/>
              <a:round/>
              <a:headEnd/>
              <a:tailEnd/>
            </a:ln>
          </p:spPr>
          <p:txBody>
            <a:bodyPr/>
            <a:lstStyle/>
            <a:p>
              <a:pPr>
                <a:defRPr/>
              </a:pPr>
              <a:endParaRPr lang="uk-UA"/>
            </a:p>
          </p:txBody>
        </p:sp>
        <p:sp>
          <p:nvSpPr>
            <p:cNvPr id="385040" name="Freeform 16"/>
            <p:cNvSpPr>
              <a:spLocks/>
            </p:cNvSpPr>
            <p:nvPr/>
          </p:nvSpPr>
          <p:spPr bwMode="ltGray">
            <a:xfrm>
              <a:off x="3044" y="4218"/>
              <a:ext cx="89" cy="102"/>
            </a:xfrm>
            <a:custGeom>
              <a:avLst/>
              <a:gdLst/>
              <a:ahLst/>
              <a:cxnLst>
                <a:cxn ang="0">
                  <a:pos x="71" y="0"/>
                </a:cxn>
                <a:cxn ang="0">
                  <a:pos x="66" y="48"/>
                </a:cxn>
                <a:cxn ang="0">
                  <a:pos x="30" y="72"/>
                </a:cxn>
                <a:cxn ang="0">
                  <a:pos x="0" y="102"/>
                </a:cxn>
                <a:cxn ang="0">
                  <a:pos x="66" y="102"/>
                </a:cxn>
                <a:cxn ang="0">
                  <a:pos x="88" y="56"/>
                </a:cxn>
                <a:cxn ang="0">
                  <a:pos x="89" y="6"/>
                </a:cxn>
                <a:cxn ang="0">
                  <a:pos x="71" y="0"/>
                </a:cxn>
                <a:cxn ang="0">
                  <a:pos x="71" y="0"/>
                </a:cxn>
                <a:cxn ang="0">
                  <a:pos x="71" y="0"/>
                </a:cxn>
              </a:cxnLst>
              <a:rect l="0" t="0" r="r" b="b"/>
              <a:pathLst>
                <a:path w="89" h="102">
                  <a:moveTo>
                    <a:pt x="71" y="0"/>
                  </a:moveTo>
                  <a:lnTo>
                    <a:pt x="66" y="48"/>
                  </a:lnTo>
                  <a:lnTo>
                    <a:pt x="30" y="72"/>
                  </a:lnTo>
                  <a:lnTo>
                    <a:pt x="0" y="102"/>
                  </a:lnTo>
                  <a:lnTo>
                    <a:pt x="66" y="102"/>
                  </a:lnTo>
                  <a:lnTo>
                    <a:pt x="88" y="56"/>
                  </a:lnTo>
                  <a:lnTo>
                    <a:pt x="89" y="6"/>
                  </a:lnTo>
                  <a:lnTo>
                    <a:pt x="71" y="0"/>
                  </a:lnTo>
                  <a:lnTo>
                    <a:pt x="71" y="0"/>
                  </a:lnTo>
                  <a:lnTo>
                    <a:pt x="71" y="0"/>
                  </a:lnTo>
                </a:path>
              </a:pathLst>
            </a:custGeom>
            <a:gradFill rotWithShape="0">
              <a:gsLst>
                <a:gs pos="0">
                  <a:schemeClr val="bg2">
                    <a:gamma/>
                    <a:shade val="90980"/>
                    <a:invGamma/>
                  </a:schemeClr>
                </a:gs>
                <a:gs pos="100000">
                  <a:schemeClr val="bg2"/>
                </a:gs>
              </a:gsLst>
              <a:lin ang="2700000" scaled="1"/>
            </a:gradFill>
            <a:ln w="9525">
              <a:noFill/>
              <a:prstDash val="solid"/>
              <a:round/>
              <a:headEnd/>
              <a:tailEnd/>
            </a:ln>
          </p:spPr>
          <p:txBody>
            <a:bodyPr/>
            <a:lstStyle/>
            <a:p>
              <a:pPr>
                <a:defRPr/>
              </a:pPr>
              <a:endParaRPr lang="uk-UA"/>
            </a:p>
          </p:txBody>
        </p:sp>
        <p:sp>
          <p:nvSpPr>
            <p:cNvPr id="385041" name="Freeform 17"/>
            <p:cNvSpPr>
              <a:spLocks/>
            </p:cNvSpPr>
            <p:nvPr/>
          </p:nvSpPr>
          <p:spPr bwMode="ltGray">
            <a:xfrm>
              <a:off x="5482" y="3367"/>
              <a:ext cx="278" cy="953"/>
            </a:xfrm>
            <a:custGeom>
              <a:avLst/>
              <a:gdLst/>
              <a:ahLst/>
              <a:cxnLst>
                <a:cxn ang="0">
                  <a:pos x="278" y="24"/>
                </a:cxn>
                <a:cxn ang="0">
                  <a:pos x="272" y="24"/>
                </a:cxn>
                <a:cxn ang="0">
                  <a:pos x="272" y="18"/>
                </a:cxn>
                <a:cxn ang="0">
                  <a:pos x="266" y="18"/>
                </a:cxn>
                <a:cxn ang="0">
                  <a:pos x="254" y="12"/>
                </a:cxn>
                <a:cxn ang="0">
                  <a:pos x="236" y="6"/>
                </a:cxn>
                <a:cxn ang="0">
                  <a:pos x="212" y="0"/>
                </a:cxn>
                <a:cxn ang="0">
                  <a:pos x="206" y="6"/>
                </a:cxn>
                <a:cxn ang="0">
                  <a:pos x="198" y="129"/>
                </a:cxn>
                <a:cxn ang="0">
                  <a:pos x="184" y="209"/>
                </a:cxn>
                <a:cxn ang="0">
                  <a:pos x="182" y="249"/>
                </a:cxn>
                <a:cxn ang="0">
                  <a:pos x="200" y="339"/>
                </a:cxn>
                <a:cxn ang="0">
                  <a:pos x="186" y="481"/>
                </a:cxn>
                <a:cxn ang="0">
                  <a:pos x="176" y="521"/>
                </a:cxn>
                <a:cxn ang="0">
                  <a:pos x="156" y="601"/>
                </a:cxn>
                <a:cxn ang="0">
                  <a:pos x="172" y="681"/>
                </a:cxn>
                <a:cxn ang="0">
                  <a:pos x="138" y="765"/>
                </a:cxn>
                <a:cxn ang="0">
                  <a:pos x="96" y="847"/>
                </a:cxn>
                <a:cxn ang="0">
                  <a:pos x="50" y="899"/>
                </a:cxn>
                <a:cxn ang="0">
                  <a:pos x="0" y="953"/>
                </a:cxn>
                <a:cxn ang="0">
                  <a:pos x="278" y="953"/>
                </a:cxn>
                <a:cxn ang="0">
                  <a:pos x="278" y="24"/>
                </a:cxn>
                <a:cxn ang="0">
                  <a:pos x="278" y="24"/>
                </a:cxn>
                <a:cxn ang="0">
                  <a:pos x="278" y="24"/>
                </a:cxn>
              </a:cxnLst>
              <a:rect l="0" t="0" r="r" b="b"/>
              <a:pathLst>
                <a:path w="278" h="953">
                  <a:moveTo>
                    <a:pt x="278" y="24"/>
                  </a:moveTo>
                  <a:lnTo>
                    <a:pt x="272" y="24"/>
                  </a:lnTo>
                  <a:lnTo>
                    <a:pt x="272" y="18"/>
                  </a:lnTo>
                  <a:lnTo>
                    <a:pt x="266" y="18"/>
                  </a:lnTo>
                  <a:lnTo>
                    <a:pt x="254" y="12"/>
                  </a:lnTo>
                  <a:lnTo>
                    <a:pt x="236" y="6"/>
                  </a:lnTo>
                  <a:lnTo>
                    <a:pt x="212" y="0"/>
                  </a:lnTo>
                  <a:lnTo>
                    <a:pt x="206" y="6"/>
                  </a:lnTo>
                  <a:lnTo>
                    <a:pt x="198" y="129"/>
                  </a:lnTo>
                  <a:lnTo>
                    <a:pt x="184" y="209"/>
                  </a:lnTo>
                  <a:lnTo>
                    <a:pt x="182" y="249"/>
                  </a:lnTo>
                  <a:lnTo>
                    <a:pt x="200" y="339"/>
                  </a:lnTo>
                  <a:lnTo>
                    <a:pt x="186" y="481"/>
                  </a:lnTo>
                  <a:lnTo>
                    <a:pt x="176" y="521"/>
                  </a:lnTo>
                  <a:lnTo>
                    <a:pt x="156" y="601"/>
                  </a:lnTo>
                  <a:lnTo>
                    <a:pt x="172" y="681"/>
                  </a:lnTo>
                  <a:lnTo>
                    <a:pt x="138" y="765"/>
                  </a:lnTo>
                  <a:lnTo>
                    <a:pt x="96" y="847"/>
                  </a:lnTo>
                  <a:lnTo>
                    <a:pt x="50" y="899"/>
                  </a:lnTo>
                  <a:lnTo>
                    <a:pt x="0" y="953"/>
                  </a:lnTo>
                  <a:lnTo>
                    <a:pt x="278" y="953"/>
                  </a:lnTo>
                  <a:lnTo>
                    <a:pt x="278" y="24"/>
                  </a:lnTo>
                  <a:lnTo>
                    <a:pt x="278" y="24"/>
                  </a:lnTo>
                  <a:lnTo>
                    <a:pt x="278" y="24"/>
                  </a:lnTo>
                </a:path>
              </a:pathLst>
            </a:custGeom>
            <a:gradFill rotWithShape="0">
              <a:gsLst>
                <a:gs pos="0">
                  <a:schemeClr val="bg2">
                    <a:gamma/>
                    <a:shade val="90980"/>
                    <a:invGamma/>
                  </a:schemeClr>
                </a:gs>
                <a:gs pos="100000">
                  <a:schemeClr val="bg2"/>
                </a:gs>
              </a:gsLst>
              <a:lin ang="2700000" scaled="1"/>
            </a:gradFill>
            <a:ln w="9525">
              <a:noFill/>
              <a:prstDash val="solid"/>
              <a:round/>
              <a:headEnd/>
              <a:tailEnd/>
            </a:ln>
          </p:spPr>
          <p:txBody>
            <a:bodyPr/>
            <a:lstStyle/>
            <a:p>
              <a:pPr>
                <a:defRPr/>
              </a:pPr>
              <a:endParaRPr lang="uk-UA"/>
            </a:p>
          </p:txBody>
        </p:sp>
      </p:grpSp>
      <p:sp>
        <p:nvSpPr>
          <p:cNvPr id="385042" name="Rectangle 18"/>
          <p:cNvSpPr>
            <a:spLocks noGrp="1" noChangeArrowheads="1"/>
          </p:cNvSpPr>
          <p:nvPr>
            <p:ph type="title"/>
          </p:nvPr>
        </p:nvSpPr>
        <p:spPr bwMode="auto">
          <a:xfrm>
            <a:off x="457200" y="277813"/>
            <a:ext cx="8229600" cy="1139825"/>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lvl="0"/>
            <a:r>
              <a:rPr lang="ru-RU" smtClean="0"/>
              <a:t>Образец заголовка</a:t>
            </a:r>
          </a:p>
        </p:txBody>
      </p:sp>
      <p:sp>
        <p:nvSpPr>
          <p:cNvPr id="385043" name="Rectangle 19"/>
          <p:cNvSpPr>
            <a:spLocks noGrp="1" noChangeArrowheads="1"/>
          </p:cNvSpPr>
          <p:nvPr>
            <p:ph type="dt" sz="half" idx="2"/>
          </p:nvPr>
        </p:nvSpPr>
        <p:spPr bwMode="auto">
          <a:xfrm>
            <a:off x="457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ffectLst>
                  <a:outerShdw blurRad="38100" dist="38100" dir="2700000" algn="tl">
                    <a:srgbClr val="000000"/>
                  </a:outerShdw>
                </a:effectLst>
                <a:latin typeface="+mn-lt"/>
              </a:defRPr>
            </a:lvl1pPr>
          </a:lstStyle>
          <a:p>
            <a:pPr>
              <a:defRPr/>
            </a:pPr>
            <a:endParaRPr lang="ru-RU"/>
          </a:p>
        </p:txBody>
      </p:sp>
      <p:sp>
        <p:nvSpPr>
          <p:cNvPr id="385044" name="Rectangle 20"/>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effectLst>
                  <a:outerShdw blurRad="38100" dist="38100" dir="2700000" algn="tl">
                    <a:srgbClr val="000000"/>
                  </a:outerShdw>
                </a:effectLst>
                <a:latin typeface="+mn-lt"/>
              </a:defRPr>
            </a:lvl1pPr>
          </a:lstStyle>
          <a:p>
            <a:pPr>
              <a:defRPr/>
            </a:pPr>
            <a:endParaRPr lang="ru-RU"/>
          </a:p>
        </p:txBody>
      </p:sp>
      <p:sp>
        <p:nvSpPr>
          <p:cNvPr id="385045" name="Rectangle 21"/>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ffectLst>
                  <a:outerShdw blurRad="38100" dist="38100" dir="2700000" algn="tl">
                    <a:srgbClr val="000000"/>
                  </a:outerShdw>
                </a:effectLst>
                <a:latin typeface="+mn-lt"/>
              </a:defRPr>
            </a:lvl1pPr>
          </a:lstStyle>
          <a:p>
            <a:pPr>
              <a:defRPr/>
            </a:pPr>
            <a:fld id="{1D71002D-6536-4124-A481-920756C20039}" type="slidenum">
              <a:rPr lang="ru-RU"/>
              <a:pPr>
                <a:defRPr/>
              </a:pPr>
              <a:t>‹#›</a:t>
            </a:fld>
            <a:endParaRPr lang="ru-RU"/>
          </a:p>
        </p:txBody>
      </p:sp>
      <p:sp>
        <p:nvSpPr>
          <p:cNvPr id="385046" name="Rectangle 22"/>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Tree>
  </p:cSld>
  <p:clrMap bg1="dk2" tx1="lt1" bg2="dk1" tx2="lt2" accent1="accent1" accent2="accent2" accent3="accent3" accent4="accent4" accent5="accent5" accent6="accent6" hlink="hlink" folHlink="folHlink"/>
  <p:sldLayoutIdLst>
    <p:sldLayoutId id="2147484199" r:id="rId1"/>
    <p:sldLayoutId id="2147484119" r:id="rId2"/>
    <p:sldLayoutId id="2147484120" r:id="rId3"/>
    <p:sldLayoutId id="2147484121" r:id="rId4"/>
    <p:sldLayoutId id="2147484122" r:id="rId5"/>
    <p:sldLayoutId id="2147484123" r:id="rId6"/>
    <p:sldLayoutId id="2147484124" r:id="rId7"/>
    <p:sldLayoutId id="2147484125" r:id="rId8"/>
    <p:sldLayoutId id="2147484126" r:id="rId9"/>
    <p:sldLayoutId id="2147484127" r:id="rId10"/>
    <p:sldLayoutId id="2147484128" r:id="rId11"/>
    <p:sldLayoutId id="2147484129" r:id="rId12"/>
  </p:sldLayoutIdLst>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hlink"/>
        </a:buClr>
        <a:buSzPct val="70000"/>
        <a:buFont typeface="Wingdings" pitchFamily="2" charset="2"/>
        <a:buChar char="u"/>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SzPct val="70000"/>
        <a:buFont typeface="Wingdings" pitchFamily="2" charset="2"/>
        <a:buChar char="u"/>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folHlink"/>
        </a:buClr>
        <a:buSzPct val="70000"/>
        <a:buFont typeface="Wingdings" pitchFamily="2" charset="2"/>
        <a:buChar char="u"/>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folHlink"/>
        </a:buClr>
        <a:buSzPct val="70000"/>
        <a:buFont typeface="Wingdings" pitchFamily="2" charset="2"/>
        <a:buChar char="u"/>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folHlink"/>
        </a:buClr>
        <a:buSzPct val="70000"/>
        <a:buFont typeface="Wingdings" pitchFamily="2" charset="2"/>
        <a:buChar char="u"/>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folHlink"/>
        </a:buClr>
        <a:buSzPct val="70000"/>
        <a:buFont typeface="Wingdings" pitchFamily="2" charset="2"/>
        <a:buChar char="u"/>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folHlink"/>
        </a:buClr>
        <a:buSzPct val="70000"/>
        <a:buFont typeface="Wingdings" pitchFamily="2" charset="2"/>
        <a:buChar char="u"/>
        <a:defRPr sz="2000">
          <a:solidFill>
            <a:schemeClr val="tx1"/>
          </a:solidFill>
          <a:effectLst>
            <a:outerShdw blurRad="38100" dist="38100" dir="2700000" algn="tl">
              <a:srgbClr val="000000"/>
            </a:outerShdw>
          </a:effectLst>
          <a:latin typeface="+mn-lt"/>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duotone>
              <a:schemeClr val="bg1"/>
              <a:srgbClr val="FFFFFF"/>
            </a:duotone>
          </a:blip>
          <a:srcRect/>
          <a:stretch>
            <a:fillRect/>
          </a:stretch>
        </a:blipFill>
        <a:effectLst/>
      </p:bgPr>
    </p:bg>
    <p:spTree>
      <p:nvGrpSpPr>
        <p:cNvPr id="1" name=""/>
        <p:cNvGrpSpPr/>
        <p:nvPr/>
      </p:nvGrpSpPr>
      <p:grpSpPr>
        <a:xfrm>
          <a:off x="0" y="0"/>
          <a:ext cx="0" cy="0"/>
          <a:chOff x="0" y="0"/>
          <a:chExt cx="0" cy="0"/>
        </a:xfrm>
      </p:grpSpPr>
      <p:sp>
        <p:nvSpPr>
          <p:cNvPr id="388098" name="Rectangle 2"/>
          <p:cNvSpPr>
            <a:spLocks noGrp="1" noRot="1" noChangeArrowheads="1"/>
          </p:cNvSpPr>
          <p:nvPr>
            <p:ph type="title"/>
          </p:nvPr>
        </p:nvSpPr>
        <p:spPr bwMode="auto">
          <a:xfrm>
            <a:off x="301625" y="228600"/>
            <a:ext cx="8510588" cy="13255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388099" name="Rectangle 3"/>
          <p:cNvSpPr>
            <a:spLocks noGrp="1" noRot="1" noChangeArrowheads="1"/>
          </p:cNvSpPr>
          <p:nvPr>
            <p:ph type="body" idx="1"/>
          </p:nvPr>
        </p:nvSpPr>
        <p:spPr bwMode="auto">
          <a:xfrm>
            <a:off x="301625" y="1676400"/>
            <a:ext cx="8540750" cy="44227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388100" name="Rectangle 4"/>
          <p:cNvSpPr>
            <a:spLocks noGrp="1" noChangeArrowheads="1"/>
          </p:cNvSpPr>
          <p:nvPr>
            <p:ph type="dt" sz="half" idx="2"/>
          </p:nvPr>
        </p:nvSpPr>
        <p:spPr bwMode="auto">
          <a:xfrm>
            <a:off x="304800" y="6245225"/>
            <a:ext cx="22860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400">
                <a:effectLst>
                  <a:outerShdw blurRad="38100" dist="38100" dir="2700000" algn="tl">
                    <a:srgbClr val="000000"/>
                  </a:outerShdw>
                </a:effectLst>
                <a:latin typeface="+mn-lt"/>
              </a:defRPr>
            </a:lvl1pPr>
          </a:lstStyle>
          <a:p>
            <a:pPr>
              <a:defRPr/>
            </a:pPr>
            <a:endParaRPr lang="ru-RU"/>
          </a:p>
        </p:txBody>
      </p:sp>
      <p:sp>
        <p:nvSpPr>
          <p:cNvPr id="38810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400">
                <a:effectLst>
                  <a:outerShdw blurRad="38100" dist="38100" dir="2700000" algn="tl">
                    <a:srgbClr val="000000"/>
                  </a:outerShdw>
                </a:effectLst>
                <a:latin typeface="+mn-lt"/>
              </a:defRPr>
            </a:lvl1pPr>
          </a:lstStyle>
          <a:p>
            <a:pPr>
              <a:defRPr/>
            </a:pPr>
            <a:endParaRPr lang="ru-RU"/>
          </a:p>
        </p:txBody>
      </p:sp>
      <p:sp>
        <p:nvSpPr>
          <p:cNvPr id="388102" name="Rectangle 6"/>
          <p:cNvSpPr>
            <a:spLocks noGrp="1" noChangeArrowheads="1"/>
          </p:cNvSpPr>
          <p:nvPr>
            <p:ph type="sldNum" sz="quarter" idx="4"/>
          </p:nvPr>
        </p:nvSpPr>
        <p:spPr bwMode="auto">
          <a:xfrm>
            <a:off x="6553200" y="6245225"/>
            <a:ext cx="22860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effectLst>
                  <a:outerShdw blurRad="38100" dist="38100" dir="2700000" algn="tl">
                    <a:srgbClr val="000000"/>
                  </a:outerShdw>
                </a:effectLst>
                <a:latin typeface="+mn-lt"/>
              </a:defRPr>
            </a:lvl1pPr>
          </a:lstStyle>
          <a:p>
            <a:pPr>
              <a:defRPr/>
            </a:pPr>
            <a:fld id="{E0CED4EE-197D-4F3E-AD39-A34855F0CF14}" type="slidenum">
              <a:rPr lang="ru-RU"/>
              <a:pPr>
                <a:defRPr/>
              </a:pPr>
              <a:t>‹#›</a:t>
            </a:fld>
            <a:endParaRPr lang="ru-RU"/>
          </a:p>
        </p:txBody>
      </p:sp>
    </p:spTree>
  </p:cSld>
  <p:clrMap bg1="dk2" tx1="lt1" bg2="dk1" tx2="lt2" accent1="accent1" accent2="accent2" accent3="accent3" accent4="accent4" accent5="accent5" accent6="accent6" hlink="hlink" folHlink="folHlink"/>
  <p:sldLayoutIdLst>
    <p:sldLayoutId id="2147484130" r:id="rId1"/>
    <p:sldLayoutId id="2147484131" r:id="rId2"/>
    <p:sldLayoutId id="2147484132" r:id="rId3"/>
    <p:sldLayoutId id="2147484133" r:id="rId4"/>
    <p:sldLayoutId id="2147484134" r:id="rId5"/>
    <p:sldLayoutId id="2147484135" r:id="rId6"/>
    <p:sldLayoutId id="2147484136" r:id="rId7"/>
    <p:sldLayoutId id="2147484137" r:id="rId8"/>
    <p:sldLayoutId id="2147484138" r:id="rId9"/>
    <p:sldLayoutId id="2147484139" r:id="rId10"/>
    <p:sldLayoutId id="2147484140" r:id="rId11"/>
    <p:sldLayoutId id="2147484141" r:id="rId12"/>
    <p:sldLayoutId id="2147484142" r:id="rId13"/>
  </p:sldLayoutIdLst>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hlink"/>
        </a:buClr>
        <a:buFont typeface="Wingdings" pitchFamily="2" charset="2"/>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amma/>
                <a:shade val="46275"/>
                <a:invGamma/>
              </a:schemeClr>
            </a:gs>
            <a:gs pos="100000">
              <a:schemeClr val="bg1"/>
            </a:gs>
          </a:gsLst>
          <a:lin ang="5400000" scaled="1"/>
        </a:gradFill>
        <a:effectLst/>
      </p:bgPr>
    </p:bg>
    <p:spTree>
      <p:nvGrpSpPr>
        <p:cNvPr id="1" name=""/>
        <p:cNvGrpSpPr/>
        <p:nvPr/>
      </p:nvGrpSpPr>
      <p:grpSpPr>
        <a:xfrm>
          <a:off x="0" y="0"/>
          <a:ext cx="0" cy="0"/>
          <a:chOff x="0" y="0"/>
          <a:chExt cx="0" cy="0"/>
        </a:xfrm>
      </p:grpSpPr>
      <p:grpSp>
        <p:nvGrpSpPr>
          <p:cNvPr id="6146" name="Group 2"/>
          <p:cNvGrpSpPr>
            <a:grpSpLocks/>
          </p:cNvGrpSpPr>
          <p:nvPr/>
        </p:nvGrpSpPr>
        <p:grpSpPr bwMode="auto">
          <a:xfrm>
            <a:off x="0" y="0"/>
            <a:ext cx="9144000" cy="6858000"/>
            <a:chOff x="0" y="0"/>
            <a:chExt cx="5760" cy="4320"/>
          </a:xfrm>
        </p:grpSpPr>
        <p:sp>
          <p:nvSpPr>
            <p:cNvPr id="436227" name="Freeform 3"/>
            <p:cNvSpPr>
              <a:spLocks/>
            </p:cNvSpPr>
            <p:nvPr/>
          </p:nvSpPr>
          <p:spPr bwMode="hidden">
            <a:xfrm>
              <a:off x="0" y="3072"/>
              <a:ext cx="5760" cy="1248"/>
            </a:xfrm>
            <a:custGeom>
              <a:avLst/>
              <a:gdLst/>
              <a:ahLst/>
              <a:cxnLst>
                <a:cxn ang="0">
                  <a:pos x="6027" y="2296"/>
                </a:cxn>
                <a:cxn ang="0">
                  <a:pos x="0" y="2296"/>
                </a:cxn>
                <a:cxn ang="0">
                  <a:pos x="0" y="0"/>
                </a:cxn>
                <a:cxn ang="0">
                  <a:pos x="6027" y="0"/>
                </a:cxn>
                <a:cxn ang="0">
                  <a:pos x="6027" y="2296"/>
                </a:cxn>
                <a:cxn ang="0">
                  <a:pos x="6027" y="2296"/>
                </a:cxn>
              </a:cxnLst>
              <a:rect l="0" t="0" r="r" b="b"/>
              <a:pathLst>
                <a:path w="6027" h="2296">
                  <a:moveTo>
                    <a:pt x="6027" y="2296"/>
                  </a:moveTo>
                  <a:lnTo>
                    <a:pt x="0" y="2296"/>
                  </a:lnTo>
                  <a:lnTo>
                    <a:pt x="0" y="0"/>
                  </a:lnTo>
                  <a:lnTo>
                    <a:pt x="6027" y="0"/>
                  </a:lnTo>
                  <a:lnTo>
                    <a:pt x="6027" y="2296"/>
                  </a:lnTo>
                  <a:lnTo>
                    <a:pt x="6027" y="2296"/>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uk-UA"/>
            </a:p>
          </p:txBody>
        </p:sp>
        <p:sp>
          <p:nvSpPr>
            <p:cNvPr id="436228" name="Freeform 4"/>
            <p:cNvSpPr>
              <a:spLocks/>
            </p:cNvSpPr>
            <p:nvPr/>
          </p:nvSpPr>
          <p:spPr bwMode="hidden">
            <a:xfrm>
              <a:off x="0" y="0"/>
              <a:ext cx="5760" cy="3072"/>
            </a:xfrm>
            <a:custGeom>
              <a:avLst/>
              <a:gdLst/>
              <a:ahLst/>
              <a:cxnLst>
                <a:cxn ang="0">
                  <a:pos x="6027" y="2296"/>
                </a:cxn>
                <a:cxn ang="0">
                  <a:pos x="0" y="2296"/>
                </a:cxn>
                <a:cxn ang="0">
                  <a:pos x="0" y="0"/>
                </a:cxn>
                <a:cxn ang="0">
                  <a:pos x="6027" y="0"/>
                </a:cxn>
                <a:cxn ang="0">
                  <a:pos x="6027" y="2296"/>
                </a:cxn>
                <a:cxn ang="0">
                  <a:pos x="6027" y="2296"/>
                </a:cxn>
              </a:cxnLst>
              <a:rect l="0" t="0" r="r" b="b"/>
              <a:pathLst>
                <a:path w="6027" h="2296">
                  <a:moveTo>
                    <a:pt x="6027" y="2296"/>
                  </a:moveTo>
                  <a:lnTo>
                    <a:pt x="0" y="2296"/>
                  </a:lnTo>
                  <a:lnTo>
                    <a:pt x="0" y="0"/>
                  </a:lnTo>
                  <a:lnTo>
                    <a:pt x="6027" y="0"/>
                  </a:lnTo>
                  <a:lnTo>
                    <a:pt x="6027" y="2296"/>
                  </a:lnTo>
                  <a:lnTo>
                    <a:pt x="6027" y="2296"/>
                  </a:lnTo>
                  <a:close/>
                </a:path>
              </a:pathLst>
            </a:custGeom>
            <a:gradFill rotWithShape="0">
              <a:gsLst>
                <a:gs pos="0">
                  <a:schemeClr val="bg1">
                    <a:gamma/>
                    <a:shade val="46275"/>
                    <a:invGamma/>
                  </a:schemeClr>
                </a:gs>
                <a:gs pos="100000">
                  <a:schemeClr val="bg1"/>
                </a:gs>
              </a:gsLst>
              <a:lin ang="5400000" scaled="1"/>
            </a:gradFill>
            <a:ln w="9525">
              <a:noFill/>
              <a:round/>
              <a:headEnd/>
              <a:tailEnd/>
            </a:ln>
          </p:spPr>
          <p:txBody>
            <a:bodyPr/>
            <a:lstStyle/>
            <a:p>
              <a:pPr>
                <a:defRPr/>
              </a:pPr>
              <a:endParaRPr lang="uk-UA"/>
            </a:p>
          </p:txBody>
        </p:sp>
      </p:grpSp>
      <p:sp>
        <p:nvSpPr>
          <p:cNvPr id="436229" name="Freeform 5"/>
          <p:cNvSpPr>
            <a:spLocks/>
          </p:cNvSpPr>
          <p:nvPr/>
        </p:nvSpPr>
        <p:spPr bwMode="hidden">
          <a:xfrm>
            <a:off x="6248400" y="6262688"/>
            <a:ext cx="2895600" cy="609600"/>
          </a:xfrm>
          <a:custGeom>
            <a:avLst/>
            <a:gdLst/>
            <a:ahLst/>
            <a:cxnLst>
              <a:cxn ang="0">
                <a:pos x="5748" y="246"/>
              </a:cxn>
              <a:cxn ang="0">
                <a:pos x="0" y="246"/>
              </a:cxn>
              <a:cxn ang="0">
                <a:pos x="0" y="0"/>
              </a:cxn>
              <a:cxn ang="0">
                <a:pos x="5748" y="0"/>
              </a:cxn>
              <a:cxn ang="0">
                <a:pos x="5748" y="246"/>
              </a:cxn>
              <a:cxn ang="0">
                <a:pos x="5748" y="246"/>
              </a:cxn>
            </a:cxnLst>
            <a:rect l="0" t="0" r="r" b="b"/>
            <a:pathLst>
              <a:path w="5748" h="246">
                <a:moveTo>
                  <a:pt x="5748" y="246"/>
                </a:moveTo>
                <a:lnTo>
                  <a:pt x="0" y="246"/>
                </a:lnTo>
                <a:lnTo>
                  <a:pt x="0" y="0"/>
                </a:lnTo>
                <a:lnTo>
                  <a:pt x="5748" y="0"/>
                </a:lnTo>
                <a:lnTo>
                  <a:pt x="5748" y="246"/>
                </a:lnTo>
                <a:lnTo>
                  <a:pt x="5748" y="246"/>
                </a:lnTo>
                <a:close/>
              </a:path>
            </a:pathLst>
          </a:custGeom>
          <a:gradFill rotWithShape="0">
            <a:gsLst>
              <a:gs pos="0">
                <a:schemeClr val="bg1"/>
              </a:gs>
              <a:gs pos="100000">
                <a:schemeClr val="hlink"/>
              </a:gs>
            </a:gsLst>
            <a:lin ang="18900000" scaled="1"/>
          </a:gradFill>
          <a:ln w="9525">
            <a:noFill/>
            <a:round/>
            <a:headEnd/>
            <a:tailEnd/>
          </a:ln>
        </p:spPr>
        <p:txBody>
          <a:bodyPr/>
          <a:lstStyle/>
          <a:p>
            <a:pPr>
              <a:defRPr/>
            </a:pPr>
            <a:endParaRPr lang="uk-UA"/>
          </a:p>
        </p:txBody>
      </p:sp>
      <p:grpSp>
        <p:nvGrpSpPr>
          <p:cNvPr id="6148" name="Group 6"/>
          <p:cNvGrpSpPr>
            <a:grpSpLocks/>
          </p:cNvGrpSpPr>
          <p:nvPr/>
        </p:nvGrpSpPr>
        <p:grpSpPr bwMode="auto">
          <a:xfrm>
            <a:off x="0" y="6019800"/>
            <a:ext cx="7848600" cy="857250"/>
            <a:chOff x="0" y="3792"/>
            <a:chExt cx="4944" cy="540"/>
          </a:xfrm>
        </p:grpSpPr>
        <p:sp>
          <p:nvSpPr>
            <p:cNvPr id="436231" name="Freeform 7"/>
            <p:cNvSpPr>
              <a:spLocks/>
            </p:cNvSpPr>
            <p:nvPr userDrawn="1"/>
          </p:nvSpPr>
          <p:spPr bwMode="ltGray">
            <a:xfrm>
              <a:off x="1488" y="3792"/>
              <a:ext cx="3240" cy="536"/>
            </a:xfrm>
            <a:custGeom>
              <a:avLst/>
              <a:gdLst/>
              <a:ahLst/>
              <a:cxnLst>
                <a:cxn ang="0">
                  <a:pos x="3132" y="469"/>
                </a:cxn>
                <a:cxn ang="0">
                  <a:pos x="2995" y="395"/>
                </a:cxn>
                <a:cxn ang="0">
                  <a:pos x="2911" y="375"/>
                </a:cxn>
                <a:cxn ang="0">
                  <a:pos x="2678" y="228"/>
                </a:cxn>
                <a:cxn ang="0">
                  <a:pos x="2553" y="74"/>
                </a:cxn>
                <a:cxn ang="0">
                  <a:pos x="2457" y="7"/>
                </a:cxn>
                <a:cxn ang="0">
                  <a:pos x="2403" y="47"/>
                </a:cxn>
                <a:cxn ang="0">
                  <a:pos x="2289" y="74"/>
                </a:cxn>
                <a:cxn ang="0">
                  <a:pos x="2134" y="74"/>
                </a:cxn>
                <a:cxn ang="0">
                  <a:pos x="2044" y="128"/>
                </a:cxn>
                <a:cxn ang="0">
                  <a:pos x="1775" y="222"/>
                </a:cxn>
                <a:cxn ang="0">
                  <a:pos x="1602" y="181"/>
                </a:cxn>
                <a:cxn ang="0">
                  <a:pos x="1560" y="101"/>
                </a:cxn>
                <a:cxn ang="0">
                  <a:pos x="1542" y="87"/>
                </a:cxn>
                <a:cxn ang="0">
                  <a:pos x="1446" y="60"/>
                </a:cxn>
                <a:cxn ang="0">
                  <a:pos x="1375" y="74"/>
                </a:cxn>
                <a:cxn ang="0">
                  <a:pos x="1309" y="87"/>
                </a:cxn>
                <a:cxn ang="0">
                  <a:pos x="1243" y="13"/>
                </a:cxn>
                <a:cxn ang="0">
                  <a:pos x="1225" y="0"/>
                </a:cxn>
                <a:cxn ang="0">
                  <a:pos x="1189" y="0"/>
                </a:cxn>
                <a:cxn ang="0">
                  <a:pos x="1106" y="34"/>
                </a:cxn>
                <a:cxn ang="0">
                  <a:pos x="1106" y="34"/>
                </a:cxn>
                <a:cxn ang="0">
                  <a:pos x="1094" y="40"/>
                </a:cxn>
                <a:cxn ang="0">
                  <a:pos x="1070" y="54"/>
                </a:cxn>
                <a:cxn ang="0">
                  <a:pos x="1034" y="74"/>
                </a:cxn>
                <a:cxn ang="0">
                  <a:pos x="1004" y="74"/>
                </a:cxn>
                <a:cxn ang="0">
                  <a:pos x="986" y="74"/>
                </a:cxn>
                <a:cxn ang="0">
                  <a:pos x="956" y="81"/>
                </a:cxn>
                <a:cxn ang="0">
                  <a:pos x="920" y="94"/>
                </a:cxn>
                <a:cxn ang="0">
                  <a:pos x="884" y="107"/>
                </a:cxn>
                <a:cxn ang="0">
                  <a:pos x="843" y="128"/>
                </a:cxn>
                <a:cxn ang="0">
                  <a:pos x="813" y="141"/>
                </a:cxn>
                <a:cxn ang="0">
                  <a:pos x="789" y="148"/>
                </a:cxn>
                <a:cxn ang="0">
                  <a:pos x="783" y="154"/>
                </a:cxn>
                <a:cxn ang="0">
                  <a:pos x="556" y="228"/>
                </a:cxn>
                <a:cxn ang="0">
                  <a:pos x="394" y="294"/>
                </a:cxn>
                <a:cxn ang="0">
                  <a:pos x="107" y="462"/>
                </a:cxn>
                <a:cxn ang="0">
                  <a:pos x="0" y="536"/>
                </a:cxn>
                <a:cxn ang="0">
                  <a:pos x="3240" y="536"/>
                </a:cxn>
                <a:cxn ang="0">
                  <a:pos x="3132" y="469"/>
                </a:cxn>
                <a:cxn ang="0">
                  <a:pos x="3132" y="469"/>
                </a:cxn>
              </a:cxnLst>
              <a:rect l="0" t="0" r="r" b="b"/>
              <a:pathLst>
                <a:path w="3240" h="536">
                  <a:moveTo>
                    <a:pt x="3132" y="469"/>
                  </a:moveTo>
                  <a:lnTo>
                    <a:pt x="2995" y="395"/>
                  </a:lnTo>
                  <a:lnTo>
                    <a:pt x="2911" y="375"/>
                  </a:lnTo>
                  <a:lnTo>
                    <a:pt x="2678" y="228"/>
                  </a:lnTo>
                  <a:lnTo>
                    <a:pt x="2553" y="74"/>
                  </a:lnTo>
                  <a:lnTo>
                    <a:pt x="2457" y="7"/>
                  </a:lnTo>
                  <a:lnTo>
                    <a:pt x="2403" y="47"/>
                  </a:lnTo>
                  <a:lnTo>
                    <a:pt x="2289" y="74"/>
                  </a:lnTo>
                  <a:lnTo>
                    <a:pt x="2134" y="74"/>
                  </a:lnTo>
                  <a:lnTo>
                    <a:pt x="2044" y="128"/>
                  </a:lnTo>
                  <a:lnTo>
                    <a:pt x="1775" y="222"/>
                  </a:lnTo>
                  <a:lnTo>
                    <a:pt x="1602" y="181"/>
                  </a:lnTo>
                  <a:lnTo>
                    <a:pt x="1560" y="101"/>
                  </a:lnTo>
                  <a:lnTo>
                    <a:pt x="1542" y="87"/>
                  </a:lnTo>
                  <a:lnTo>
                    <a:pt x="1446" y="60"/>
                  </a:lnTo>
                  <a:lnTo>
                    <a:pt x="1375" y="74"/>
                  </a:lnTo>
                  <a:lnTo>
                    <a:pt x="1309" y="87"/>
                  </a:lnTo>
                  <a:lnTo>
                    <a:pt x="1243" y="13"/>
                  </a:lnTo>
                  <a:lnTo>
                    <a:pt x="1225" y="0"/>
                  </a:lnTo>
                  <a:lnTo>
                    <a:pt x="1189" y="0"/>
                  </a:lnTo>
                  <a:lnTo>
                    <a:pt x="1106" y="34"/>
                  </a:lnTo>
                  <a:lnTo>
                    <a:pt x="1106" y="34"/>
                  </a:lnTo>
                  <a:lnTo>
                    <a:pt x="1094" y="40"/>
                  </a:lnTo>
                  <a:lnTo>
                    <a:pt x="1070" y="54"/>
                  </a:lnTo>
                  <a:lnTo>
                    <a:pt x="1034" y="74"/>
                  </a:lnTo>
                  <a:lnTo>
                    <a:pt x="1004" y="74"/>
                  </a:lnTo>
                  <a:lnTo>
                    <a:pt x="986" y="74"/>
                  </a:lnTo>
                  <a:lnTo>
                    <a:pt x="956" y="81"/>
                  </a:lnTo>
                  <a:lnTo>
                    <a:pt x="920" y="94"/>
                  </a:lnTo>
                  <a:lnTo>
                    <a:pt x="884" y="107"/>
                  </a:lnTo>
                  <a:lnTo>
                    <a:pt x="843" y="128"/>
                  </a:lnTo>
                  <a:lnTo>
                    <a:pt x="813" y="141"/>
                  </a:lnTo>
                  <a:lnTo>
                    <a:pt x="789" y="148"/>
                  </a:lnTo>
                  <a:lnTo>
                    <a:pt x="783" y="154"/>
                  </a:lnTo>
                  <a:lnTo>
                    <a:pt x="556" y="228"/>
                  </a:lnTo>
                  <a:lnTo>
                    <a:pt x="394" y="294"/>
                  </a:lnTo>
                  <a:lnTo>
                    <a:pt x="107" y="462"/>
                  </a:lnTo>
                  <a:lnTo>
                    <a:pt x="0" y="536"/>
                  </a:lnTo>
                  <a:lnTo>
                    <a:pt x="3240" y="536"/>
                  </a:lnTo>
                  <a:lnTo>
                    <a:pt x="3132" y="469"/>
                  </a:lnTo>
                  <a:lnTo>
                    <a:pt x="3132" y="469"/>
                  </a:lnTo>
                  <a:close/>
                </a:path>
              </a:pathLst>
            </a:custGeom>
            <a:gradFill rotWithShape="0">
              <a:gsLst>
                <a:gs pos="0">
                  <a:schemeClr val="bg2">
                    <a:gamma/>
                    <a:tint val="66667"/>
                    <a:invGamma/>
                  </a:schemeClr>
                </a:gs>
                <a:gs pos="100000">
                  <a:schemeClr val="bg2"/>
                </a:gs>
              </a:gsLst>
              <a:lin ang="5400000" scaled="1"/>
            </a:gradFill>
            <a:ln w="9525">
              <a:noFill/>
              <a:round/>
              <a:headEnd/>
              <a:tailEnd/>
            </a:ln>
          </p:spPr>
          <p:txBody>
            <a:bodyPr/>
            <a:lstStyle/>
            <a:p>
              <a:pPr>
                <a:defRPr/>
              </a:pPr>
              <a:endParaRPr lang="uk-UA"/>
            </a:p>
          </p:txBody>
        </p:sp>
        <p:grpSp>
          <p:nvGrpSpPr>
            <p:cNvPr id="6162" name="Group 8"/>
            <p:cNvGrpSpPr>
              <a:grpSpLocks/>
            </p:cNvGrpSpPr>
            <p:nvPr userDrawn="1"/>
          </p:nvGrpSpPr>
          <p:grpSpPr bwMode="auto">
            <a:xfrm>
              <a:off x="2486" y="3792"/>
              <a:ext cx="2458" cy="540"/>
              <a:chOff x="2486" y="3792"/>
              <a:chExt cx="2458" cy="540"/>
            </a:xfrm>
          </p:grpSpPr>
          <p:sp>
            <p:nvSpPr>
              <p:cNvPr id="436233" name="Freeform 9"/>
              <p:cNvSpPr>
                <a:spLocks/>
              </p:cNvSpPr>
              <p:nvPr userDrawn="1"/>
            </p:nvSpPr>
            <p:spPr bwMode="ltGray">
              <a:xfrm>
                <a:off x="3948" y="3799"/>
                <a:ext cx="996" cy="533"/>
              </a:xfrm>
              <a:custGeom>
                <a:avLst/>
                <a:gdLst/>
                <a:ahLst/>
                <a:cxnLst>
                  <a:cxn ang="0">
                    <a:pos x="636" y="373"/>
                  </a:cxn>
                  <a:cxn ang="0">
                    <a:pos x="495" y="370"/>
                  </a:cxn>
                  <a:cxn ang="0">
                    <a:pos x="280" y="249"/>
                  </a:cxn>
                  <a:cxn ang="0">
                    <a:pos x="127" y="66"/>
                  </a:cxn>
                  <a:cxn ang="0">
                    <a:pos x="0" y="0"/>
                  </a:cxn>
                  <a:cxn ang="0">
                    <a:pos x="22" y="26"/>
                  </a:cxn>
                  <a:cxn ang="0">
                    <a:pos x="0" y="65"/>
                  </a:cxn>
                  <a:cxn ang="0">
                    <a:pos x="30" y="119"/>
                  </a:cxn>
                  <a:cxn ang="0">
                    <a:pos x="75" y="243"/>
                  </a:cxn>
                  <a:cxn ang="0">
                    <a:pos x="45" y="422"/>
                  </a:cxn>
                  <a:cxn ang="0">
                    <a:pos x="200" y="329"/>
                  </a:cxn>
                  <a:cxn ang="0">
                    <a:pos x="612" y="533"/>
                  </a:cxn>
                  <a:cxn ang="0">
                    <a:pos x="996" y="529"/>
                  </a:cxn>
                  <a:cxn ang="0">
                    <a:pos x="828" y="473"/>
                  </a:cxn>
                  <a:cxn ang="0">
                    <a:pos x="636" y="373"/>
                  </a:cxn>
                </a:cxnLst>
                <a:rect l="0" t="0" r="r" b="b"/>
                <a:pathLst>
                  <a:path w="996" h="533">
                    <a:moveTo>
                      <a:pt x="636" y="373"/>
                    </a:moveTo>
                    <a:lnTo>
                      <a:pt x="495" y="370"/>
                    </a:lnTo>
                    <a:lnTo>
                      <a:pt x="280" y="249"/>
                    </a:lnTo>
                    <a:lnTo>
                      <a:pt x="127" y="66"/>
                    </a:lnTo>
                    <a:lnTo>
                      <a:pt x="0" y="0"/>
                    </a:lnTo>
                    <a:lnTo>
                      <a:pt x="22" y="26"/>
                    </a:lnTo>
                    <a:lnTo>
                      <a:pt x="0" y="65"/>
                    </a:lnTo>
                    <a:lnTo>
                      <a:pt x="30" y="119"/>
                    </a:lnTo>
                    <a:lnTo>
                      <a:pt x="75" y="243"/>
                    </a:lnTo>
                    <a:lnTo>
                      <a:pt x="45" y="422"/>
                    </a:lnTo>
                    <a:lnTo>
                      <a:pt x="200" y="329"/>
                    </a:lnTo>
                    <a:lnTo>
                      <a:pt x="612" y="533"/>
                    </a:lnTo>
                    <a:lnTo>
                      <a:pt x="996" y="529"/>
                    </a:lnTo>
                    <a:lnTo>
                      <a:pt x="828" y="473"/>
                    </a:lnTo>
                    <a:lnTo>
                      <a:pt x="636" y="373"/>
                    </a:lnTo>
                    <a:close/>
                  </a:path>
                </a:pathLst>
              </a:custGeom>
              <a:solidFill>
                <a:schemeClr val="bg2"/>
              </a:solidFill>
              <a:ln w="9525">
                <a:noFill/>
                <a:round/>
                <a:headEnd/>
                <a:tailEnd/>
              </a:ln>
            </p:spPr>
            <p:txBody>
              <a:bodyPr/>
              <a:lstStyle/>
              <a:p>
                <a:pPr>
                  <a:defRPr/>
                </a:pPr>
                <a:endParaRPr lang="uk-UA"/>
              </a:p>
            </p:txBody>
          </p:sp>
          <p:sp>
            <p:nvSpPr>
              <p:cNvPr id="436234" name="Freeform 10"/>
              <p:cNvSpPr>
                <a:spLocks/>
              </p:cNvSpPr>
              <p:nvPr userDrawn="1"/>
            </p:nvSpPr>
            <p:spPr bwMode="ltGray">
              <a:xfrm>
                <a:off x="2677" y="3792"/>
                <a:ext cx="186" cy="395"/>
              </a:xfrm>
              <a:custGeom>
                <a:avLst/>
                <a:gdLst/>
                <a:ahLst/>
                <a:cxnLst>
                  <a:cxn ang="0">
                    <a:pos x="36" y="0"/>
                  </a:cxn>
                  <a:cxn ang="0">
                    <a:pos x="54" y="18"/>
                  </a:cxn>
                  <a:cxn ang="0">
                    <a:pos x="24" y="30"/>
                  </a:cxn>
                  <a:cxn ang="0">
                    <a:pos x="18" y="66"/>
                  </a:cxn>
                  <a:cxn ang="0">
                    <a:pos x="42" y="114"/>
                  </a:cxn>
                  <a:cxn ang="0">
                    <a:pos x="48" y="162"/>
                  </a:cxn>
                  <a:cxn ang="0">
                    <a:pos x="0" y="353"/>
                  </a:cxn>
                  <a:cxn ang="0">
                    <a:pos x="54" y="233"/>
                  </a:cxn>
                  <a:cxn ang="0">
                    <a:pos x="84" y="216"/>
                  </a:cxn>
                  <a:cxn ang="0">
                    <a:pos x="126" y="126"/>
                  </a:cxn>
                  <a:cxn ang="0">
                    <a:pos x="144" y="120"/>
                  </a:cxn>
                  <a:cxn ang="0">
                    <a:pos x="144" y="90"/>
                  </a:cxn>
                  <a:cxn ang="0">
                    <a:pos x="186" y="66"/>
                  </a:cxn>
                  <a:cxn ang="0">
                    <a:pos x="162" y="60"/>
                  </a:cxn>
                  <a:cxn ang="0">
                    <a:pos x="36" y="0"/>
                  </a:cxn>
                  <a:cxn ang="0">
                    <a:pos x="36" y="0"/>
                  </a:cxn>
                </a:cxnLst>
                <a:rect l="0" t="0" r="r" b="b"/>
                <a:pathLst>
                  <a:path w="186" h="353">
                    <a:moveTo>
                      <a:pt x="36" y="0"/>
                    </a:moveTo>
                    <a:lnTo>
                      <a:pt x="54" y="18"/>
                    </a:lnTo>
                    <a:lnTo>
                      <a:pt x="24" y="30"/>
                    </a:lnTo>
                    <a:lnTo>
                      <a:pt x="18" y="66"/>
                    </a:lnTo>
                    <a:lnTo>
                      <a:pt x="42" y="114"/>
                    </a:lnTo>
                    <a:lnTo>
                      <a:pt x="48" y="162"/>
                    </a:lnTo>
                    <a:lnTo>
                      <a:pt x="0" y="353"/>
                    </a:lnTo>
                    <a:lnTo>
                      <a:pt x="54" y="233"/>
                    </a:lnTo>
                    <a:lnTo>
                      <a:pt x="84" y="216"/>
                    </a:lnTo>
                    <a:lnTo>
                      <a:pt x="126" y="126"/>
                    </a:lnTo>
                    <a:lnTo>
                      <a:pt x="144" y="120"/>
                    </a:lnTo>
                    <a:lnTo>
                      <a:pt x="144" y="90"/>
                    </a:lnTo>
                    <a:lnTo>
                      <a:pt x="186" y="66"/>
                    </a:lnTo>
                    <a:lnTo>
                      <a:pt x="162" y="60"/>
                    </a:lnTo>
                    <a:lnTo>
                      <a:pt x="36" y="0"/>
                    </a:lnTo>
                    <a:lnTo>
                      <a:pt x="36" y="0"/>
                    </a:lnTo>
                    <a:close/>
                  </a:path>
                </a:pathLst>
              </a:custGeom>
              <a:solidFill>
                <a:schemeClr val="bg2"/>
              </a:solidFill>
              <a:ln w="9525">
                <a:noFill/>
                <a:round/>
                <a:headEnd/>
                <a:tailEnd/>
              </a:ln>
            </p:spPr>
            <p:txBody>
              <a:bodyPr/>
              <a:lstStyle/>
              <a:p>
                <a:pPr>
                  <a:defRPr/>
                </a:pPr>
                <a:endParaRPr lang="uk-UA"/>
              </a:p>
            </p:txBody>
          </p:sp>
          <p:sp>
            <p:nvSpPr>
              <p:cNvPr id="436235" name="Freeform 11"/>
              <p:cNvSpPr>
                <a:spLocks/>
              </p:cNvSpPr>
              <p:nvPr userDrawn="1"/>
            </p:nvSpPr>
            <p:spPr bwMode="ltGray">
              <a:xfrm>
                <a:off x="3030" y="3893"/>
                <a:ext cx="378" cy="271"/>
              </a:xfrm>
              <a:custGeom>
                <a:avLst/>
                <a:gdLst/>
                <a:ahLst/>
                <a:cxnLst>
                  <a:cxn ang="0">
                    <a:pos x="18" y="0"/>
                  </a:cxn>
                  <a:cxn ang="0">
                    <a:pos x="12" y="13"/>
                  </a:cxn>
                  <a:cxn ang="0">
                    <a:pos x="0" y="40"/>
                  </a:cxn>
                  <a:cxn ang="0">
                    <a:pos x="60" y="121"/>
                  </a:cxn>
                  <a:cxn ang="0">
                    <a:pos x="310" y="271"/>
                  </a:cxn>
                  <a:cxn ang="0">
                    <a:pos x="290" y="139"/>
                  </a:cxn>
                  <a:cxn ang="0">
                    <a:pos x="378" y="76"/>
                  </a:cxn>
                  <a:cxn ang="0">
                    <a:pos x="251" y="94"/>
                  </a:cxn>
                  <a:cxn ang="0">
                    <a:pos x="90" y="54"/>
                  </a:cxn>
                  <a:cxn ang="0">
                    <a:pos x="18" y="0"/>
                  </a:cxn>
                  <a:cxn ang="0">
                    <a:pos x="18" y="0"/>
                  </a:cxn>
                </a:cxnLst>
                <a:rect l="0" t="0" r="r" b="b"/>
                <a:pathLst>
                  <a:path w="378" h="271">
                    <a:moveTo>
                      <a:pt x="18" y="0"/>
                    </a:moveTo>
                    <a:lnTo>
                      <a:pt x="12" y="13"/>
                    </a:lnTo>
                    <a:lnTo>
                      <a:pt x="0" y="40"/>
                    </a:lnTo>
                    <a:lnTo>
                      <a:pt x="60" y="121"/>
                    </a:lnTo>
                    <a:lnTo>
                      <a:pt x="310" y="271"/>
                    </a:lnTo>
                    <a:lnTo>
                      <a:pt x="290" y="139"/>
                    </a:lnTo>
                    <a:lnTo>
                      <a:pt x="378" y="76"/>
                    </a:lnTo>
                    <a:lnTo>
                      <a:pt x="251" y="94"/>
                    </a:lnTo>
                    <a:lnTo>
                      <a:pt x="90" y="54"/>
                    </a:lnTo>
                    <a:lnTo>
                      <a:pt x="18" y="0"/>
                    </a:lnTo>
                    <a:lnTo>
                      <a:pt x="18" y="0"/>
                    </a:lnTo>
                    <a:close/>
                  </a:path>
                </a:pathLst>
              </a:custGeom>
              <a:solidFill>
                <a:schemeClr val="bg2"/>
              </a:solidFill>
              <a:ln w="9525">
                <a:noFill/>
                <a:round/>
                <a:headEnd/>
                <a:tailEnd/>
              </a:ln>
            </p:spPr>
            <p:txBody>
              <a:bodyPr/>
              <a:lstStyle/>
              <a:p>
                <a:pPr>
                  <a:defRPr/>
                </a:pPr>
                <a:endParaRPr lang="uk-UA"/>
              </a:p>
            </p:txBody>
          </p:sp>
          <p:sp>
            <p:nvSpPr>
              <p:cNvPr id="436236" name="Freeform 12"/>
              <p:cNvSpPr>
                <a:spLocks/>
              </p:cNvSpPr>
              <p:nvPr userDrawn="1"/>
            </p:nvSpPr>
            <p:spPr bwMode="ltGray">
              <a:xfrm>
                <a:off x="3628" y="3866"/>
                <a:ext cx="155" cy="74"/>
              </a:xfrm>
              <a:custGeom>
                <a:avLst/>
                <a:gdLst/>
                <a:ahLst/>
                <a:cxnLst>
                  <a:cxn ang="0">
                    <a:pos x="114" y="0"/>
                  </a:cxn>
                  <a:cxn ang="0">
                    <a:pos x="0" y="0"/>
                  </a:cxn>
                  <a:cxn ang="0">
                    <a:pos x="0" y="0"/>
                  </a:cxn>
                  <a:cxn ang="0">
                    <a:pos x="6" y="6"/>
                  </a:cxn>
                  <a:cxn ang="0">
                    <a:pos x="6" y="18"/>
                  </a:cxn>
                  <a:cxn ang="0">
                    <a:pos x="0" y="24"/>
                  </a:cxn>
                  <a:cxn ang="0">
                    <a:pos x="78" y="60"/>
                  </a:cxn>
                  <a:cxn ang="0">
                    <a:pos x="96" y="42"/>
                  </a:cxn>
                  <a:cxn ang="0">
                    <a:pos x="155" y="66"/>
                  </a:cxn>
                  <a:cxn ang="0">
                    <a:pos x="126" y="24"/>
                  </a:cxn>
                  <a:cxn ang="0">
                    <a:pos x="149" y="0"/>
                  </a:cxn>
                  <a:cxn ang="0">
                    <a:pos x="114" y="0"/>
                  </a:cxn>
                  <a:cxn ang="0">
                    <a:pos x="114" y="0"/>
                  </a:cxn>
                </a:cxnLst>
                <a:rect l="0" t="0" r="r" b="b"/>
                <a:pathLst>
                  <a:path w="155" h="66">
                    <a:moveTo>
                      <a:pt x="114" y="0"/>
                    </a:moveTo>
                    <a:lnTo>
                      <a:pt x="0" y="0"/>
                    </a:lnTo>
                    <a:lnTo>
                      <a:pt x="0" y="0"/>
                    </a:lnTo>
                    <a:lnTo>
                      <a:pt x="6" y="6"/>
                    </a:lnTo>
                    <a:lnTo>
                      <a:pt x="6" y="18"/>
                    </a:lnTo>
                    <a:lnTo>
                      <a:pt x="0" y="24"/>
                    </a:lnTo>
                    <a:lnTo>
                      <a:pt x="78" y="60"/>
                    </a:lnTo>
                    <a:lnTo>
                      <a:pt x="96" y="42"/>
                    </a:lnTo>
                    <a:lnTo>
                      <a:pt x="155" y="66"/>
                    </a:lnTo>
                    <a:lnTo>
                      <a:pt x="126" y="24"/>
                    </a:lnTo>
                    <a:lnTo>
                      <a:pt x="149" y="0"/>
                    </a:lnTo>
                    <a:lnTo>
                      <a:pt x="114" y="0"/>
                    </a:lnTo>
                    <a:lnTo>
                      <a:pt x="114" y="0"/>
                    </a:lnTo>
                    <a:close/>
                  </a:path>
                </a:pathLst>
              </a:custGeom>
              <a:solidFill>
                <a:schemeClr val="bg2"/>
              </a:solidFill>
              <a:ln w="9525">
                <a:noFill/>
                <a:round/>
                <a:headEnd/>
                <a:tailEnd/>
              </a:ln>
            </p:spPr>
            <p:txBody>
              <a:bodyPr/>
              <a:lstStyle/>
              <a:p>
                <a:pPr>
                  <a:defRPr/>
                </a:pPr>
                <a:endParaRPr lang="uk-UA"/>
              </a:p>
            </p:txBody>
          </p:sp>
          <p:sp>
            <p:nvSpPr>
              <p:cNvPr id="436237" name="Freeform 13"/>
              <p:cNvSpPr>
                <a:spLocks/>
              </p:cNvSpPr>
              <p:nvPr userDrawn="1"/>
            </p:nvSpPr>
            <p:spPr bwMode="ltGray">
              <a:xfrm>
                <a:off x="2486" y="3859"/>
                <a:ext cx="42" cy="81"/>
              </a:xfrm>
              <a:custGeom>
                <a:avLst/>
                <a:gdLst/>
                <a:ahLst/>
                <a:cxnLst>
                  <a:cxn ang="0">
                    <a:pos x="6" y="36"/>
                  </a:cxn>
                  <a:cxn ang="0">
                    <a:pos x="0" y="18"/>
                  </a:cxn>
                  <a:cxn ang="0">
                    <a:pos x="12" y="6"/>
                  </a:cxn>
                  <a:cxn ang="0">
                    <a:pos x="0" y="6"/>
                  </a:cxn>
                  <a:cxn ang="0">
                    <a:pos x="12" y="6"/>
                  </a:cxn>
                  <a:cxn ang="0">
                    <a:pos x="24" y="6"/>
                  </a:cxn>
                  <a:cxn ang="0">
                    <a:pos x="36" y="6"/>
                  </a:cxn>
                  <a:cxn ang="0">
                    <a:pos x="42" y="0"/>
                  </a:cxn>
                  <a:cxn ang="0">
                    <a:pos x="30" y="18"/>
                  </a:cxn>
                  <a:cxn ang="0">
                    <a:pos x="42" y="48"/>
                  </a:cxn>
                  <a:cxn ang="0">
                    <a:pos x="12" y="72"/>
                  </a:cxn>
                  <a:cxn ang="0">
                    <a:pos x="6" y="36"/>
                  </a:cxn>
                  <a:cxn ang="0">
                    <a:pos x="6" y="36"/>
                  </a:cxn>
                </a:cxnLst>
                <a:rect l="0" t="0" r="r" b="b"/>
                <a:pathLst>
                  <a:path w="42" h="72">
                    <a:moveTo>
                      <a:pt x="6" y="36"/>
                    </a:moveTo>
                    <a:lnTo>
                      <a:pt x="0" y="18"/>
                    </a:lnTo>
                    <a:lnTo>
                      <a:pt x="12" y="6"/>
                    </a:lnTo>
                    <a:lnTo>
                      <a:pt x="0" y="6"/>
                    </a:lnTo>
                    <a:lnTo>
                      <a:pt x="12" y="6"/>
                    </a:lnTo>
                    <a:lnTo>
                      <a:pt x="24" y="6"/>
                    </a:lnTo>
                    <a:lnTo>
                      <a:pt x="36" y="6"/>
                    </a:lnTo>
                    <a:lnTo>
                      <a:pt x="42" y="0"/>
                    </a:lnTo>
                    <a:lnTo>
                      <a:pt x="30" y="18"/>
                    </a:lnTo>
                    <a:lnTo>
                      <a:pt x="42" y="48"/>
                    </a:lnTo>
                    <a:lnTo>
                      <a:pt x="12" y="72"/>
                    </a:lnTo>
                    <a:lnTo>
                      <a:pt x="6" y="36"/>
                    </a:lnTo>
                    <a:lnTo>
                      <a:pt x="6" y="36"/>
                    </a:lnTo>
                    <a:close/>
                  </a:path>
                </a:pathLst>
              </a:custGeom>
              <a:solidFill>
                <a:schemeClr val="bg2"/>
              </a:solidFill>
              <a:ln w="9525">
                <a:noFill/>
                <a:round/>
                <a:headEnd/>
                <a:tailEnd/>
              </a:ln>
            </p:spPr>
            <p:txBody>
              <a:bodyPr/>
              <a:lstStyle/>
              <a:p>
                <a:pPr>
                  <a:defRPr/>
                </a:pPr>
                <a:endParaRPr lang="uk-UA"/>
              </a:p>
            </p:txBody>
          </p:sp>
        </p:grpSp>
        <p:sp>
          <p:nvSpPr>
            <p:cNvPr id="436238" name="Freeform 14"/>
            <p:cNvSpPr>
              <a:spLocks/>
            </p:cNvSpPr>
            <p:nvPr userDrawn="1"/>
          </p:nvSpPr>
          <p:spPr bwMode="ltGray">
            <a:xfrm>
              <a:off x="0" y="3792"/>
              <a:ext cx="3976" cy="535"/>
            </a:xfrm>
            <a:custGeom>
              <a:avLst/>
              <a:gdLst/>
              <a:ahLst/>
              <a:cxnLst>
                <a:cxn ang="0">
                  <a:pos x="3976" y="527"/>
                </a:cxn>
                <a:cxn ang="0">
                  <a:pos x="3970" y="527"/>
                </a:cxn>
                <a:cxn ang="0">
                  <a:pos x="3844" y="509"/>
                </a:cxn>
                <a:cxn ang="0">
                  <a:pos x="2487" y="305"/>
                </a:cxn>
                <a:cxn ang="0">
                  <a:pos x="2039" y="36"/>
                </a:cxn>
                <a:cxn ang="0">
                  <a:pos x="1907" y="24"/>
                </a:cxn>
                <a:cxn ang="0">
                  <a:pos x="1883" y="54"/>
                </a:cxn>
                <a:cxn ang="0">
                  <a:pos x="1859" y="54"/>
                </a:cxn>
                <a:cxn ang="0">
                  <a:pos x="1830" y="30"/>
                </a:cxn>
                <a:cxn ang="0">
                  <a:pos x="1704" y="102"/>
                </a:cxn>
                <a:cxn ang="0">
                  <a:pos x="1608" y="126"/>
                </a:cxn>
                <a:cxn ang="0">
                  <a:pos x="1561" y="132"/>
                </a:cxn>
                <a:cxn ang="0">
                  <a:pos x="1495" y="102"/>
                </a:cxn>
                <a:cxn ang="0">
                  <a:pos x="1357" y="126"/>
                </a:cxn>
                <a:cxn ang="0">
                  <a:pos x="1285" y="24"/>
                </a:cxn>
                <a:cxn ang="0">
                  <a:pos x="1280" y="18"/>
                </a:cxn>
                <a:cxn ang="0">
                  <a:pos x="1262" y="12"/>
                </a:cxn>
                <a:cxn ang="0">
                  <a:pos x="1238" y="6"/>
                </a:cxn>
                <a:cxn ang="0">
                  <a:pos x="1220" y="0"/>
                </a:cxn>
                <a:cxn ang="0">
                  <a:pos x="1196" y="0"/>
                </a:cxn>
                <a:cxn ang="0">
                  <a:pos x="1166" y="0"/>
                </a:cxn>
                <a:cxn ang="0">
                  <a:pos x="1142" y="0"/>
                </a:cxn>
                <a:cxn ang="0">
                  <a:pos x="1136" y="0"/>
                </a:cxn>
                <a:cxn ang="0">
                  <a:pos x="1130" y="0"/>
                </a:cxn>
                <a:cxn ang="0">
                  <a:pos x="1124" y="6"/>
                </a:cxn>
                <a:cxn ang="0">
                  <a:pos x="1118" y="12"/>
                </a:cxn>
                <a:cxn ang="0">
                  <a:pos x="1100" y="18"/>
                </a:cxn>
                <a:cxn ang="0">
                  <a:pos x="1088" y="18"/>
                </a:cxn>
                <a:cxn ang="0">
                  <a:pos x="1070" y="24"/>
                </a:cxn>
                <a:cxn ang="0">
                  <a:pos x="1052" y="30"/>
                </a:cxn>
                <a:cxn ang="0">
                  <a:pos x="1034" y="36"/>
                </a:cxn>
                <a:cxn ang="0">
                  <a:pos x="1028" y="42"/>
                </a:cxn>
                <a:cxn ang="0">
                  <a:pos x="969" y="60"/>
                </a:cxn>
                <a:cxn ang="0">
                  <a:pos x="921" y="72"/>
                </a:cxn>
                <a:cxn ang="0">
                  <a:pos x="855" y="48"/>
                </a:cxn>
                <a:cxn ang="0">
                  <a:pos x="825" y="48"/>
                </a:cxn>
                <a:cxn ang="0">
                  <a:pos x="759" y="72"/>
                </a:cxn>
                <a:cxn ang="0">
                  <a:pos x="735" y="72"/>
                </a:cxn>
                <a:cxn ang="0">
                  <a:pos x="706" y="60"/>
                </a:cxn>
                <a:cxn ang="0">
                  <a:pos x="640" y="60"/>
                </a:cxn>
                <a:cxn ang="0">
                  <a:pos x="544" y="72"/>
                </a:cxn>
                <a:cxn ang="0">
                  <a:pos x="389" y="18"/>
                </a:cxn>
                <a:cxn ang="0">
                  <a:pos x="323" y="60"/>
                </a:cxn>
                <a:cxn ang="0">
                  <a:pos x="317" y="60"/>
                </a:cxn>
                <a:cxn ang="0">
                  <a:pos x="305" y="72"/>
                </a:cxn>
                <a:cxn ang="0">
                  <a:pos x="287" y="78"/>
                </a:cxn>
                <a:cxn ang="0">
                  <a:pos x="263" y="90"/>
                </a:cxn>
                <a:cxn ang="0">
                  <a:pos x="203" y="120"/>
                </a:cxn>
                <a:cxn ang="0">
                  <a:pos x="149" y="150"/>
                </a:cxn>
                <a:cxn ang="0">
                  <a:pos x="78" y="168"/>
                </a:cxn>
                <a:cxn ang="0">
                  <a:pos x="0" y="180"/>
                </a:cxn>
                <a:cxn ang="0">
                  <a:pos x="0" y="527"/>
                </a:cxn>
                <a:cxn ang="0">
                  <a:pos x="1010" y="527"/>
                </a:cxn>
                <a:cxn ang="0">
                  <a:pos x="3725" y="527"/>
                </a:cxn>
                <a:cxn ang="0">
                  <a:pos x="3976" y="527"/>
                </a:cxn>
                <a:cxn ang="0">
                  <a:pos x="3976" y="527"/>
                </a:cxn>
              </a:cxnLst>
              <a:rect l="0" t="0" r="r" b="b"/>
              <a:pathLst>
                <a:path w="3976" h="527">
                  <a:moveTo>
                    <a:pt x="3976" y="527"/>
                  </a:moveTo>
                  <a:lnTo>
                    <a:pt x="3970" y="527"/>
                  </a:lnTo>
                  <a:lnTo>
                    <a:pt x="3844" y="509"/>
                  </a:lnTo>
                  <a:lnTo>
                    <a:pt x="2487" y="305"/>
                  </a:lnTo>
                  <a:lnTo>
                    <a:pt x="2039" y="36"/>
                  </a:lnTo>
                  <a:lnTo>
                    <a:pt x="1907" y="24"/>
                  </a:lnTo>
                  <a:lnTo>
                    <a:pt x="1883" y="54"/>
                  </a:lnTo>
                  <a:lnTo>
                    <a:pt x="1859" y="54"/>
                  </a:lnTo>
                  <a:lnTo>
                    <a:pt x="1830" y="30"/>
                  </a:lnTo>
                  <a:lnTo>
                    <a:pt x="1704" y="102"/>
                  </a:lnTo>
                  <a:lnTo>
                    <a:pt x="1608" y="126"/>
                  </a:lnTo>
                  <a:lnTo>
                    <a:pt x="1561" y="132"/>
                  </a:lnTo>
                  <a:lnTo>
                    <a:pt x="1495" y="102"/>
                  </a:lnTo>
                  <a:lnTo>
                    <a:pt x="1357" y="126"/>
                  </a:lnTo>
                  <a:lnTo>
                    <a:pt x="1285" y="24"/>
                  </a:lnTo>
                  <a:lnTo>
                    <a:pt x="1280" y="18"/>
                  </a:lnTo>
                  <a:lnTo>
                    <a:pt x="1262" y="12"/>
                  </a:lnTo>
                  <a:lnTo>
                    <a:pt x="1238" y="6"/>
                  </a:lnTo>
                  <a:lnTo>
                    <a:pt x="1220" y="0"/>
                  </a:lnTo>
                  <a:lnTo>
                    <a:pt x="1196" y="0"/>
                  </a:lnTo>
                  <a:lnTo>
                    <a:pt x="1166" y="0"/>
                  </a:lnTo>
                  <a:lnTo>
                    <a:pt x="1142" y="0"/>
                  </a:lnTo>
                  <a:lnTo>
                    <a:pt x="1136" y="0"/>
                  </a:lnTo>
                  <a:lnTo>
                    <a:pt x="1130" y="0"/>
                  </a:lnTo>
                  <a:lnTo>
                    <a:pt x="1124" y="6"/>
                  </a:lnTo>
                  <a:lnTo>
                    <a:pt x="1118" y="12"/>
                  </a:lnTo>
                  <a:lnTo>
                    <a:pt x="1100" y="18"/>
                  </a:lnTo>
                  <a:lnTo>
                    <a:pt x="1088" y="18"/>
                  </a:lnTo>
                  <a:lnTo>
                    <a:pt x="1070" y="24"/>
                  </a:lnTo>
                  <a:lnTo>
                    <a:pt x="1052" y="30"/>
                  </a:lnTo>
                  <a:lnTo>
                    <a:pt x="1034" y="36"/>
                  </a:lnTo>
                  <a:lnTo>
                    <a:pt x="1028" y="42"/>
                  </a:lnTo>
                  <a:lnTo>
                    <a:pt x="969" y="60"/>
                  </a:lnTo>
                  <a:lnTo>
                    <a:pt x="921" y="72"/>
                  </a:lnTo>
                  <a:lnTo>
                    <a:pt x="855" y="48"/>
                  </a:lnTo>
                  <a:lnTo>
                    <a:pt x="825" y="48"/>
                  </a:lnTo>
                  <a:lnTo>
                    <a:pt x="759" y="72"/>
                  </a:lnTo>
                  <a:lnTo>
                    <a:pt x="735" y="72"/>
                  </a:lnTo>
                  <a:lnTo>
                    <a:pt x="706" y="60"/>
                  </a:lnTo>
                  <a:lnTo>
                    <a:pt x="640" y="60"/>
                  </a:lnTo>
                  <a:lnTo>
                    <a:pt x="544" y="72"/>
                  </a:lnTo>
                  <a:lnTo>
                    <a:pt x="389" y="18"/>
                  </a:lnTo>
                  <a:lnTo>
                    <a:pt x="323" y="60"/>
                  </a:lnTo>
                  <a:lnTo>
                    <a:pt x="317" y="60"/>
                  </a:lnTo>
                  <a:lnTo>
                    <a:pt x="305" y="72"/>
                  </a:lnTo>
                  <a:lnTo>
                    <a:pt x="287" y="78"/>
                  </a:lnTo>
                  <a:lnTo>
                    <a:pt x="263" y="90"/>
                  </a:lnTo>
                  <a:lnTo>
                    <a:pt x="203" y="120"/>
                  </a:lnTo>
                  <a:lnTo>
                    <a:pt x="149" y="150"/>
                  </a:lnTo>
                  <a:lnTo>
                    <a:pt x="78" y="168"/>
                  </a:lnTo>
                  <a:lnTo>
                    <a:pt x="0" y="180"/>
                  </a:lnTo>
                  <a:lnTo>
                    <a:pt x="0" y="527"/>
                  </a:lnTo>
                  <a:lnTo>
                    <a:pt x="1010" y="527"/>
                  </a:lnTo>
                  <a:lnTo>
                    <a:pt x="3725" y="527"/>
                  </a:lnTo>
                  <a:lnTo>
                    <a:pt x="3976" y="527"/>
                  </a:lnTo>
                  <a:lnTo>
                    <a:pt x="3976" y="527"/>
                  </a:lnTo>
                  <a:close/>
                </a:path>
              </a:pathLst>
            </a:custGeom>
            <a:gradFill rotWithShape="0">
              <a:gsLst>
                <a:gs pos="0">
                  <a:schemeClr val="bg2">
                    <a:gamma/>
                    <a:tint val="75686"/>
                    <a:invGamma/>
                  </a:schemeClr>
                </a:gs>
                <a:gs pos="100000">
                  <a:schemeClr val="bg2"/>
                </a:gs>
              </a:gsLst>
              <a:lin ang="5400000" scaled="1"/>
            </a:gradFill>
            <a:ln w="9525">
              <a:noFill/>
              <a:round/>
              <a:headEnd/>
              <a:tailEnd/>
            </a:ln>
          </p:spPr>
          <p:txBody>
            <a:bodyPr/>
            <a:lstStyle/>
            <a:p>
              <a:pPr>
                <a:defRPr/>
              </a:pPr>
              <a:endParaRPr lang="uk-UA"/>
            </a:p>
          </p:txBody>
        </p:sp>
      </p:grpSp>
      <p:grpSp>
        <p:nvGrpSpPr>
          <p:cNvPr id="6149" name="Group 15"/>
          <p:cNvGrpSpPr>
            <a:grpSpLocks/>
          </p:cNvGrpSpPr>
          <p:nvPr/>
        </p:nvGrpSpPr>
        <p:grpSpPr bwMode="auto">
          <a:xfrm>
            <a:off x="627063" y="6021388"/>
            <a:ext cx="5684837" cy="849312"/>
            <a:chOff x="395" y="3793"/>
            <a:chExt cx="3581" cy="535"/>
          </a:xfrm>
        </p:grpSpPr>
        <p:sp>
          <p:nvSpPr>
            <p:cNvPr id="436240" name="Freeform 16"/>
            <p:cNvSpPr>
              <a:spLocks/>
            </p:cNvSpPr>
            <p:nvPr/>
          </p:nvSpPr>
          <p:spPr bwMode="auto">
            <a:xfrm>
              <a:off x="1196" y="3793"/>
              <a:ext cx="365" cy="291"/>
            </a:xfrm>
            <a:custGeom>
              <a:avLst/>
              <a:gdLst/>
              <a:ahLst/>
              <a:cxnLst>
                <a:cxn ang="0">
                  <a:pos x="24" y="24"/>
                </a:cxn>
                <a:cxn ang="0">
                  <a:pos x="0" y="60"/>
                </a:cxn>
                <a:cxn ang="0">
                  <a:pos x="66" y="108"/>
                </a:cxn>
                <a:cxn ang="0">
                  <a:pos x="143" y="180"/>
                </a:cxn>
                <a:cxn ang="0">
                  <a:pos x="191" y="168"/>
                </a:cxn>
                <a:cxn ang="0">
                  <a:pos x="341" y="287"/>
                </a:cxn>
                <a:cxn ang="0">
                  <a:pos x="305" y="174"/>
                </a:cxn>
                <a:cxn ang="0">
                  <a:pos x="365" y="132"/>
                </a:cxn>
                <a:cxn ang="0">
                  <a:pos x="359" y="126"/>
                </a:cxn>
                <a:cxn ang="0">
                  <a:pos x="335" y="114"/>
                </a:cxn>
                <a:cxn ang="0">
                  <a:pos x="299" y="90"/>
                </a:cxn>
                <a:cxn ang="0">
                  <a:pos x="257" y="72"/>
                </a:cxn>
                <a:cxn ang="0">
                  <a:pos x="215" y="54"/>
                </a:cxn>
                <a:cxn ang="0">
                  <a:pos x="173" y="36"/>
                </a:cxn>
                <a:cxn ang="0">
                  <a:pos x="143" y="24"/>
                </a:cxn>
                <a:cxn ang="0">
                  <a:pos x="131" y="18"/>
                </a:cxn>
                <a:cxn ang="0">
                  <a:pos x="107" y="18"/>
                </a:cxn>
                <a:cxn ang="0">
                  <a:pos x="95" y="18"/>
                </a:cxn>
                <a:cxn ang="0">
                  <a:pos x="72" y="12"/>
                </a:cxn>
                <a:cxn ang="0">
                  <a:pos x="66" y="12"/>
                </a:cxn>
                <a:cxn ang="0">
                  <a:pos x="54" y="6"/>
                </a:cxn>
                <a:cxn ang="0">
                  <a:pos x="42" y="0"/>
                </a:cxn>
                <a:cxn ang="0">
                  <a:pos x="30" y="0"/>
                </a:cxn>
                <a:cxn ang="0">
                  <a:pos x="24" y="24"/>
                </a:cxn>
                <a:cxn ang="0">
                  <a:pos x="24" y="24"/>
                </a:cxn>
              </a:cxnLst>
              <a:rect l="0" t="0" r="r" b="b"/>
              <a:pathLst>
                <a:path w="365" h="287">
                  <a:moveTo>
                    <a:pt x="24" y="24"/>
                  </a:moveTo>
                  <a:lnTo>
                    <a:pt x="0" y="60"/>
                  </a:lnTo>
                  <a:lnTo>
                    <a:pt x="66" y="108"/>
                  </a:lnTo>
                  <a:lnTo>
                    <a:pt x="143" y="180"/>
                  </a:lnTo>
                  <a:lnTo>
                    <a:pt x="191" y="168"/>
                  </a:lnTo>
                  <a:lnTo>
                    <a:pt x="341" y="287"/>
                  </a:lnTo>
                  <a:lnTo>
                    <a:pt x="305" y="174"/>
                  </a:lnTo>
                  <a:lnTo>
                    <a:pt x="365" y="132"/>
                  </a:lnTo>
                  <a:lnTo>
                    <a:pt x="359" y="126"/>
                  </a:lnTo>
                  <a:lnTo>
                    <a:pt x="335" y="114"/>
                  </a:lnTo>
                  <a:lnTo>
                    <a:pt x="299" y="90"/>
                  </a:lnTo>
                  <a:lnTo>
                    <a:pt x="257" y="72"/>
                  </a:lnTo>
                  <a:lnTo>
                    <a:pt x="215" y="54"/>
                  </a:lnTo>
                  <a:lnTo>
                    <a:pt x="173" y="36"/>
                  </a:lnTo>
                  <a:lnTo>
                    <a:pt x="143" y="24"/>
                  </a:lnTo>
                  <a:lnTo>
                    <a:pt x="131" y="18"/>
                  </a:lnTo>
                  <a:lnTo>
                    <a:pt x="107" y="18"/>
                  </a:lnTo>
                  <a:lnTo>
                    <a:pt x="95" y="18"/>
                  </a:lnTo>
                  <a:lnTo>
                    <a:pt x="72" y="12"/>
                  </a:lnTo>
                  <a:lnTo>
                    <a:pt x="66" y="12"/>
                  </a:lnTo>
                  <a:lnTo>
                    <a:pt x="54" y="6"/>
                  </a:lnTo>
                  <a:lnTo>
                    <a:pt x="42" y="0"/>
                  </a:lnTo>
                  <a:lnTo>
                    <a:pt x="30" y="0"/>
                  </a:lnTo>
                  <a:lnTo>
                    <a:pt x="24" y="24"/>
                  </a:lnTo>
                  <a:lnTo>
                    <a:pt x="24" y="24"/>
                  </a:lnTo>
                  <a:close/>
                </a:path>
              </a:pathLst>
            </a:custGeom>
            <a:solidFill>
              <a:schemeClr val="bg2"/>
            </a:solidFill>
            <a:ln w="9525">
              <a:noFill/>
              <a:round/>
              <a:headEnd/>
              <a:tailEnd/>
            </a:ln>
          </p:spPr>
          <p:txBody>
            <a:bodyPr/>
            <a:lstStyle/>
            <a:p>
              <a:pPr>
                <a:defRPr/>
              </a:pPr>
              <a:endParaRPr lang="uk-UA"/>
            </a:p>
          </p:txBody>
        </p:sp>
        <p:sp>
          <p:nvSpPr>
            <p:cNvPr id="436241" name="Freeform 17"/>
            <p:cNvSpPr>
              <a:spLocks/>
            </p:cNvSpPr>
            <p:nvPr/>
          </p:nvSpPr>
          <p:spPr bwMode="auto">
            <a:xfrm>
              <a:off x="1943" y="3829"/>
              <a:ext cx="2033" cy="499"/>
            </a:xfrm>
            <a:custGeom>
              <a:avLst/>
              <a:gdLst/>
              <a:ahLst/>
              <a:cxnLst>
                <a:cxn ang="0">
                  <a:pos x="186" y="18"/>
                </a:cxn>
                <a:cxn ang="0">
                  <a:pos x="138" y="6"/>
                </a:cxn>
                <a:cxn ang="0">
                  <a:pos x="96" y="0"/>
                </a:cxn>
                <a:cxn ang="0">
                  <a:pos x="36" y="0"/>
                </a:cxn>
                <a:cxn ang="0">
                  <a:pos x="12" y="25"/>
                </a:cxn>
                <a:cxn ang="0">
                  <a:pos x="0" y="128"/>
                </a:cxn>
                <a:cxn ang="0">
                  <a:pos x="60" y="104"/>
                </a:cxn>
                <a:cxn ang="0">
                  <a:pos x="90" y="134"/>
                </a:cxn>
                <a:cxn ang="0">
                  <a:pos x="150" y="153"/>
                </a:cxn>
                <a:cxn ang="0">
                  <a:pos x="209" y="273"/>
                </a:cxn>
                <a:cxn ang="0">
                  <a:pos x="401" y="359"/>
                </a:cxn>
                <a:cxn ang="0">
                  <a:pos x="777" y="359"/>
                </a:cxn>
                <a:cxn ang="0">
                  <a:pos x="2033" y="499"/>
                </a:cxn>
                <a:cxn ang="0">
                  <a:pos x="2033" y="499"/>
                </a:cxn>
                <a:cxn ang="0">
                  <a:pos x="1991" y="493"/>
                </a:cxn>
                <a:cxn ang="0">
                  <a:pos x="676" y="243"/>
                </a:cxn>
                <a:cxn ang="0">
                  <a:pos x="514" y="159"/>
                </a:cxn>
                <a:cxn ang="0">
                  <a:pos x="425" y="110"/>
                </a:cxn>
                <a:cxn ang="0">
                  <a:pos x="365" y="92"/>
                </a:cxn>
                <a:cxn ang="0">
                  <a:pos x="281" y="61"/>
                </a:cxn>
                <a:cxn ang="0">
                  <a:pos x="186" y="18"/>
                </a:cxn>
                <a:cxn ang="0">
                  <a:pos x="186" y="18"/>
                </a:cxn>
              </a:cxnLst>
              <a:rect l="0" t="0" r="r" b="b"/>
              <a:pathLst>
                <a:path w="2033" h="499">
                  <a:moveTo>
                    <a:pt x="186" y="18"/>
                  </a:moveTo>
                  <a:lnTo>
                    <a:pt x="138" y="6"/>
                  </a:lnTo>
                  <a:lnTo>
                    <a:pt x="96" y="0"/>
                  </a:lnTo>
                  <a:lnTo>
                    <a:pt x="36" y="0"/>
                  </a:lnTo>
                  <a:lnTo>
                    <a:pt x="12" y="25"/>
                  </a:lnTo>
                  <a:lnTo>
                    <a:pt x="0" y="128"/>
                  </a:lnTo>
                  <a:lnTo>
                    <a:pt x="60" y="104"/>
                  </a:lnTo>
                  <a:lnTo>
                    <a:pt x="90" y="134"/>
                  </a:lnTo>
                  <a:lnTo>
                    <a:pt x="150" y="153"/>
                  </a:lnTo>
                  <a:lnTo>
                    <a:pt x="209" y="273"/>
                  </a:lnTo>
                  <a:lnTo>
                    <a:pt x="401" y="359"/>
                  </a:lnTo>
                  <a:lnTo>
                    <a:pt x="777" y="359"/>
                  </a:lnTo>
                  <a:lnTo>
                    <a:pt x="2033" y="499"/>
                  </a:lnTo>
                  <a:lnTo>
                    <a:pt x="2033" y="499"/>
                  </a:lnTo>
                  <a:lnTo>
                    <a:pt x="1991" y="493"/>
                  </a:lnTo>
                  <a:lnTo>
                    <a:pt x="676" y="243"/>
                  </a:lnTo>
                  <a:lnTo>
                    <a:pt x="514" y="159"/>
                  </a:lnTo>
                  <a:lnTo>
                    <a:pt x="425" y="110"/>
                  </a:lnTo>
                  <a:lnTo>
                    <a:pt x="365" y="92"/>
                  </a:lnTo>
                  <a:lnTo>
                    <a:pt x="281" y="61"/>
                  </a:lnTo>
                  <a:lnTo>
                    <a:pt x="186" y="18"/>
                  </a:lnTo>
                  <a:lnTo>
                    <a:pt x="186" y="18"/>
                  </a:lnTo>
                  <a:close/>
                </a:path>
              </a:pathLst>
            </a:custGeom>
            <a:solidFill>
              <a:schemeClr val="bg2"/>
            </a:solidFill>
            <a:ln w="9525">
              <a:noFill/>
              <a:round/>
              <a:headEnd/>
              <a:tailEnd/>
            </a:ln>
          </p:spPr>
          <p:txBody>
            <a:bodyPr/>
            <a:lstStyle/>
            <a:p>
              <a:pPr>
                <a:defRPr/>
              </a:pPr>
              <a:endParaRPr lang="uk-UA"/>
            </a:p>
          </p:txBody>
        </p:sp>
        <p:sp>
          <p:nvSpPr>
            <p:cNvPr id="436242" name="Freeform 18"/>
            <p:cNvSpPr>
              <a:spLocks/>
            </p:cNvSpPr>
            <p:nvPr/>
          </p:nvSpPr>
          <p:spPr bwMode="auto">
            <a:xfrm>
              <a:off x="1830" y="3823"/>
              <a:ext cx="71" cy="61"/>
            </a:xfrm>
            <a:custGeom>
              <a:avLst/>
              <a:gdLst/>
              <a:ahLst/>
              <a:cxnLst>
                <a:cxn ang="0">
                  <a:pos x="0" y="18"/>
                </a:cxn>
                <a:cxn ang="0">
                  <a:pos x="6" y="18"/>
                </a:cxn>
                <a:cxn ang="0">
                  <a:pos x="12" y="12"/>
                </a:cxn>
                <a:cxn ang="0">
                  <a:pos x="6" y="6"/>
                </a:cxn>
                <a:cxn ang="0">
                  <a:pos x="0" y="0"/>
                </a:cxn>
                <a:cxn ang="0">
                  <a:pos x="29" y="18"/>
                </a:cxn>
                <a:cxn ang="0">
                  <a:pos x="53" y="18"/>
                </a:cxn>
                <a:cxn ang="0">
                  <a:pos x="59" y="30"/>
                </a:cxn>
                <a:cxn ang="0">
                  <a:pos x="65" y="42"/>
                </a:cxn>
                <a:cxn ang="0">
                  <a:pos x="71" y="54"/>
                </a:cxn>
                <a:cxn ang="0">
                  <a:pos x="71" y="60"/>
                </a:cxn>
                <a:cxn ang="0">
                  <a:pos x="59" y="54"/>
                </a:cxn>
                <a:cxn ang="0">
                  <a:pos x="47" y="42"/>
                </a:cxn>
                <a:cxn ang="0">
                  <a:pos x="23" y="30"/>
                </a:cxn>
                <a:cxn ang="0">
                  <a:pos x="23" y="36"/>
                </a:cxn>
                <a:cxn ang="0">
                  <a:pos x="18" y="42"/>
                </a:cxn>
                <a:cxn ang="0">
                  <a:pos x="12" y="48"/>
                </a:cxn>
                <a:cxn ang="0">
                  <a:pos x="6" y="48"/>
                </a:cxn>
                <a:cxn ang="0">
                  <a:pos x="6" y="48"/>
                </a:cxn>
                <a:cxn ang="0">
                  <a:pos x="6" y="36"/>
                </a:cxn>
                <a:cxn ang="0">
                  <a:pos x="0" y="18"/>
                </a:cxn>
                <a:cxn ang="0">
                  <a:pos x="0" y="18"/>
                </a:cxn>
              </a:cxnLst>
              <a:rect l="0" t="0" r="r" b="b"/>
              <a:pathLst>
                <a:path w="71" h="60">
                  <a:moveTo>
                    <a:pt x="0" y="18"/>
                  </a:moveTo>
                  <a:lnTo>
                    <a:pt x="6" y="18"/>
                  </a:lnTo>
                  <a:lnTo>
                    <a:pt x="12" y="12"/>
                  </a:lnTo>
                  <a:lnTo>
                    <a:pt x="6" y="6"/>
                  </a:lnTo>
                  <a:lnTo>
                    <a:pt x="0" y="0"/>
                  </a:lnTo>
                  <a:lnTo>
                    <a:pt x="29" y="18"/>
                  </a:lnTo>
                  <a:lnTo>
                    <a:pt x="53" y="18"/>
                  </a:lnTo>
                  <a:lnTo>
                    <a:pt x="59" y="30"/>
                  </a:lnTo>
                  <a:lnTo>
                    <a:pt x="65" y="42"/>
                  </a:lnTo>
                  <a:lnTo>
                    <a:pt x="71" y="54"/>
                  </a:lnTo>
                  <a:lnTo>
                    <a:pt x="71" y="60"/>
                  </a:lnTo>
                  <a:lnTo>
                    <a:pt x="59" y="54"/>
                  </a:lnTo>
                  <a:lnTo>
                    <a:pt x="47" y="42"/>
                  </a:lnTo>
                  <a:lnTo>
                    <a:pt x="23" y="30"/>
                  </a:lnTo>
                  <a:lnTo>
                    <a:pt x="23" y="36"/>
                  </a:lnTo>
                  <a:lnTo>
                    <a:pt x="18" y="42"/>
                  </a:lnTo>
                  <a:lnTo>
                    <a:pt x="12" y="48"/>
                  </a:lnTo>
                  <a:lnTo>
                    <a:pt x="6" y="48"/>
                  </a:lnTo>
                  <a:lnTo>
                    <a:pt x="6" y="48"/>
                  </a:lnTo>
                  <a:lnTo>
                    <a:pt x="6" y="36"/>
                  </a:lnTo>
                  <a:lnTo>
                    <a:pt x="0" y="18"/>
                  </a:lnTo>
                  <a:lnTo>
                    <a:pt x="0" y="18"/>
                  </a:lnTo>
                  <a:close/>
                </a:path>
              </a:pathLst>
            </a:custGeom>
            <a:solidFill>
              <a:schemeClr val="bg2"/>
            </a:solidFill>
            <a:ln w="9525">
              <a:noFill/>
              <a:round/>
              <a:headEnd/>
              <a:tailEnd/>
            </a:ln>
          </p:spPr>
          <p:txBody>
            <a:bodyPr/>
            <a:lstStyle/>
            <a:p>
              <a:pPr>
                <a:defRPr/>
              </a:pPr>
              <a:endParaRPr lang="uk-UA"/>
            </a:p>
          </p:txBody>
        </p:sp>
        <p:sp>
          <p:nvSpPr>
            <p:cNvPr id="436243" name="Freeform 19"/>
            <p:cNvSpPr>
              <a:spLocks/>
            </p:cNvSpPr>
            <p:nvPr/>
          </p:nvSpPr>
          <p:spPr bwMode="auto">
            <a:xfrm>
              <a:off x="855" y="3842"/>
              <a:ext cx="161" cy="164"/>
            </a:xfrm>
            <a:custGeom>
              <a:avLst/>
              <a:gdLst/>
              <a:ahLst/>
              <a:cxnLst>
                <a:cxn ang="0">
                  <a:pos x="30" y="0"/>
                </a:cxn>
                <a:cxn ang="0">
                  <a:pos x="48" y="6"/>
                </a:cxn>
                <a:cxn ang="0">
                  <a:pos x="72" y="6"/>
                </a:cxn>
                <a:cxn ang="0">
                  <a:pos x="114" y="12"/>
                </a:cxn>
                <a:cxn ang="0">
                  <a:pos x="96" y="54"/>
                </a:cxn>
                <a:cxn ang="0">
                  <a:pos x="96" y="60"/>
                </a:cxn>
                <a:cxn ang="0">
                  <a:pos x="102" y="72"/>
                </a:cxn>
                <a:cxn ang="0">
                  <a:pos x="108" y="84"/>
                </a:cxn>
                <a:cxn ang="0">
                  <a:pos x="120" y="96"/>
                </a:cxn>
                <a:cxn ang="0">
                  <a:pos x="143" y="114"/>
                </a:cxn>
                <a:cxn ang="0">
                  <a:pos x="155" y="138"/>
                </a:cxn>
                <a:cxn ang="0">
                  <a:pos x="161" y="156"/>
                </a:cxn>
                <a:cxn ang="0">
                  <a:pos x="161" y="162"/>
                </a:cxn>
                <a:cxn ang="0">
                  <a:pos x="96" y="102"/>
                </a:cxn>
                <a:cxn ang="0">
                  <a:pos x="30" y="54"/>
                </a:cxn>
                <a:cxn ang="0">
                  <a:pos x="0" y="0"/>
                </a:cxn>
                <a:cxn ang="0">
                  <a:pos x="30" y="0"/>
                </a:cxn>
                <a:cxn ang="0">
                  <a:pos x="30" y="0"/>
                </a:cxn>
              </a:cxnLst>
              <a:rect l="0" t="0" r="r" b="b"/>
              <a:pathLst>
                <a:path w="161" h="162">
                  <a:moveTo>
                    <a:pt x="30" y="0"/>
                  </a:moveTo>
                  <a:lnTo>
                    <a:pt x="48" y="6"/>
                  </a:lnTo>
                  <a:lnTo>
                    <a:pt x="72" y="6"/>
                  </a:lnTo>
                  <a:lnTo>
                    <a:pt x="114" y="12"/>
                  </a:lnTo>
                  <a:lnTo>
                    <a:pt x="96" y="54"/>
                  </a:lnTo>
                  <a:lnTo>
                    <a:pt x="96" y="60"/>
                  </a:lnTo>
                  <a:lnTo>
                    <a:pt x="102" y="72"/>
                  </a:lnTo>
                  <a:lnTo>
                    <a:pt x="108" y="84"/>
                  </a:lnTo>
                  <a:lnTo>
                    <a:pt x="120" y="96"/>
                  </a:lnTo>
                  <a:lnTo>
                    <a:pt x="143" y="114"/>
                  </a:lnTo>
                  <a:lnTo>
                    <a:pt x="155" y="138"/>
                  </a:lnTo>
                  <a:lnTo>
                    <a:pt x="161" y="156"/>
                  </a:lnTo>
                  <a:lnTo>
                    <a:pt x="161" y="162"/>
                  </a:lnTo>
                  <a:lnTo>
                    <a:pt x="96" y="102"/>
                  </a:lnTo>
                  <a:lnTo>
                    <a:pt x="30" y="54"/>
                  </a:lnTo>
                  <a:lnTo>
                    <a:pt x="0" y="0"/>
                  </a:lnTo>
                  <a:lnTo>
                    <a:pt x="30" y="0"/>
                  </a:lnTo>
                  <a:lnTo>
                    <a:pt x="30" y="0"/>
                  </a:lnTo>
                  <a:close/>
                </a:path>
              </a:pathLst>
            </a:custGeom>
            <a:solidFill>
              <a:schemeClr val="bg2"/>
            </a:solidFill>
            <a:ln w="9525">
              <a:noFill/>
              <a:round/>
              <a:headEnd/>
              <a:tailEnd/>
            </a:ln>
          </p:spPr>
          <p:txBody>
            <a:bodyPr/>
            <a:lstStyle/>
            <a:p>
              <a:pPr>
                <a:defRPr/>
              </a:pPr>
              <a:endParaRPr lang="uk-UA"/>
            </a:p>
          </p:txBody>
        </p:sp>
        <p:sp>
          <p:nvSpPr>
            <p:cNvPr id="436244" name="Freeform 20"/>
            <p:cNvSpPr>
              <a:spLocks/>
            </p:cNvSpPr>
            <p:nvPr/>
          </p:nvSpPr>
          <p:spPr bwMode="auto">
            <a:xfrm>
              <a:off x="706" y="3854"/>
              <a:ext cx="59" cy="61"/>
            </a:xfrm>
            <a:custGeom>
              <a:avLst/>
              <a:gdLst/>
              <a:ahLst/>
              <a:cxnLst>
                <a:cxn ang="0">
                  <a:pos x="59" y="6"/>
                </a:cxn>
                <a:cxn ang="0">
                  <a:pos x="41" y="30"/>
                </a:cxn>
                <a:cxn ang="0">
                  <a:pos x="41" y="36"/>
                </a:cxn>
                <a:cxn ang="0">
                  <a:pos x="47" y="42"/>
                </a:cxn>
                <a:cxn ang="0">
                  <a:pos x="53" y="54"/>
                </a:cxn>
                <a:cxn ang="0">
                  <a:pos x="53" y="60"/>
                </a:cxn>
                <a:cxn ang="0">
                  <a:pos x="47" y="54"/>
                </a:cxn>
                <a:cxn ang="0">
                  <a:pos x="35" y="48"/>
                </a:cxn>
                <a:cxn ang="0">
                  <a:pos x="23" y="36"/>
                </a:cxn>
                <a:cxn ang="0">
                  <a:pos x="17" y="30"/>
                </a:cxn>
                <a:cxn ang="0">
                  <a:pos x="0" y="0"/>
                </a:cxn>
                <a:cxn ang="0">
                  <a:pos x="59" y="6"/>
                </a:cxn>
                <a:cxn ang="0">
                  <a:pos x="59" y="6"/>
                </a:cxn>
              </a:cxnLst>
              <a:rect l="0" t="0" r="r" b="b"/>
              <a:pathLst>
                <a:path w="59" h="60">
                  <a:moveTo>
                    <a:pt x="59" y="6"/>
                  </a:moveTo>
                  <a:lnTo>
                    <a:pt x="41" y="30"/>
                  </a:lnTo>
                  <a:lnTo>
                    <a:pt x="41" y="36"/>
                  </a:lnTo>
                  <a:lnTo>
                    <a:pt x="47" y="42"/>
                  </a:lnTo>
                  <a:lnTo>
                    <a:pt x="53" y="54"/>
                  </a:lnTo>
                  <a:lnTo>
                    <a:pt x="53" y="60"/>
                  </a:lnTo>
                  <a:lnTo>
                    <a:pt x="47" y="54"/>
                  </a:lnTo>
                  <a:lnTo>
                    <a:pt x="35" y="48"/>
                  </a:lnTo>
                  <a:lnTo>
                    <a:pt x="23" y="36"/>
                  </a:lnTo>
                  <a:lnTo>
                    <a:pt x="17" y="30"/>
                  </a:lnTo>
                  <a:lnTo>
                    <a:pt x="0" y="0"/>
                  </a:lnTo>
                  <a:lnTo>
                    <a:pt x="59" y="6"/>
                  </a:lnTo>
                  <a:lnTo>
                    <a:pt x="59" y="6"/>
                  </a:lnTo>
                  <a:close/>
                </a:path>
              </a:pathLst>
            </a:custGeom>
            <a:solidFill>
              <a:schemeClr val="bg2"/>
            </a:solidFill>
            <a:ln w="9525">
              <a:noFill/>
              <a:round/>
              <a:headEnd/>
              <a:tailEnd/>
            </a:ln>
          </p:spPr>
          <p:txBody>
            <a:bodyPr/>
            <a:lstStyle/>
            <a:p>
              <a:pPr>
                <a:defRPr/>
              </a:pPr>
              <a:endParaRPr lang="uk-UA"/>
            </a:p>
          </p:txBody>
        </p:sp>
        <p:sp>
          <p:nvSpPr>
            <p:cNvPr id="436245" name="Freeform 21"/>
            <p:cNvSpPr>
              <a:spLocks/>
            </p:cNvSpPr>
            <p:nvPr/>
          </p:nvSpPr>
          <p:spPr bwMode="auto">
            <a:xfrm>
              <a:off x="395" y="3811"/>
              <a:ext cx="245" cy="207"/>
            </a:xfrm>
            <a:custGeom>
              <a:avLst/>
              <a:gdLst/>
              <a:ahLst/>
              <a:cxnLst>
                <a:cxn ang="0">
                  <a:pos x="233" y="36"/>
                </a:cxn>
                <a:cxn ang="0">
                  <a:pos x="245" y="42"/>
                </a:cxn>
                <a:cxn ang="0">
                  <a:pos x="209" y="84"/>
                </a:cxn>
                <a:cxn ang="0">
                  <a:pos x="143" y="132"/>
                </a:cxn>
                <a:cxn ang="0">
                  <a:pos x="167" y="156"/>
                </a:cxn>
                <a:cxn ang="0">
                  <a:pos x="179" y="204"/>
                </a:cxn>
                <a:cxn ang="0">
                  <a:pos x="77" y="132"/>
                </a:cxn>
                <a:cxn ang="0">
                  <a:pos x="47" y="84"/>
                </a:cxn>
                <a:cxn ang="0">
                  <a:pos x="89" y="66"/>
                </a:cxn>
                <a:cxn ang="0">
                  <a:pos x="59" y="36"/>
                </a:cxn>
                <a:cxn ang="0">
                  <a:pos x="0" y="12"/>
                </a:cxn>
                <a:cxn ang="0">
                  <a:pos x="0" y="0"/>
                </a:cxn>
                <a:cxn ang="0">
                  <a:pos x="6" y="0"/>
                </a:cxn>
                <a:cxn ang="0">
                  <a:pos x="12" y="0"/>
                </a:cxn>
                <a:cxn ang="0">
                  <a:pos x="47" y="6"/>
                </a:cxn>
                <a:cxn ang="0">
                  <a:pos x="77" y="6"/>
                </a:cxn>
                <a:cxn ang="0">
                  <a:pos x="83" y="6"/>
                </a:cxn>
                <a:cxn ang="0">
                  <a:pos x="89" y="6"/>
                </a:cxn>
                <a:cxn ang="0">
                  <a:pos x="101" y="12"/>
                </a:cxn>
                <a:cxn ang="0">
                  <a:pos x="125" y="12"/>
                </a:cxn>
                <a:cxn ang="0">
                  <a:pos x="143" y="18"/>
                </a:cxn>
                <a:cxn ang="0">
                  <a:pos x="149" y="18"/>
                </a:cxn>
                <a:cxn ang="0">
                  <a:pos x="149" y="18"/>
                </a:cxn>
                <a:cxn ang="0">
                  <a:pos x="203" y="24"/>
                </a:cxn>
                <a:cxn ang="0">
                  <a:pos x="233" y="36"/>
                </a:cxn>
                <a:cxn ang="0">
                  <a:pos x="233" y="36"/>
                </a:cxn>
              </a:cxnLst>
              <a:rect l="0" t="0" r="r" b="b"/>
              <a:pathLst>
                <a:path w="245" h="204">
                  <a:moveTo>
                    <a:pt x="233" y="36"/>
                  </a:moveTo>
                  <a:lnTo>
                    <a:pt x="245" y="42"/>
                  </a:lnTo>
                  <a:lnTo>
                    <a:pt x="209" y="84"/>
                  </a:lnTo>
                  <a:lnTo>
                    <a:pt x="143" y="132"/>
                  </a:lnTo>
                  <a:lnTo>
                    <a:pt x="167" y="156"/>
                  </a:lnTo>
                  <a:lnTo>
                    <a:pt x="179" y="204"/>
                  </a:lnTo>
                  <a:lnTo>
                    <a:pt x="77" y="132"/>
                  </a:lnTo>
                  <a:lnTo>
                    <a:pt x="47" y="84"/>
                  </a:lnTo>
                  <a:lnTo>
                    <a:pt x="89" y="66"/>
                  </a:lnTo>
                  <a:lnTo>
                    <a:pt x="59" y="36"/>
                  </a:lnTo>
                  <a:lnTo>
                    <a:pt x="0" y="12"/>
                  </a:lnTo>
                  <a:lnTo>
                    <a:pt x="0" y="0"/>
                  </a:lnTo>
                  <a:lnTo>
                    <a:pt x="6" y="0"/>
                  </a:lnTo>
                  <a:lnTo>
                    <a:pt x="12" y="0"/>
                  </a:lnTo>
                  <a:lnTo>
                    <a:pt x="47" y="6"/>
                  </a:lnTo>
                  <a:lnTo>
                    <a:pt x="77" y="6"/>
                  </a:lnTo>
                  <a:lnTo>
                    <a:pt x="83" y="6"/>
                  </a:lnTo>
                  <a:lnTo>
                    <a:pt x="89" y="6"/>
                  </a:lnTo>
                  <a:lnTo>
                    <a:pt x="101" y="12"/>
                  </a:lnTo>
                  <a:lnTo>
                    <a:pt x="125" y="12"/>
                  </a:lnTo>
                  <a:lnTo>
                    <a:pt x="143" y="18"/>
                  </a:lnTo>
                  <a:lnTo>
                    <a:pt x="149" y="18"/>
                  </a:lnTo>
                  <a:lnTo>
                    <a:pt x="149" y="18"/>
                  </a:lnTo>
                  <a:lnTo>
                    <a:pt x="203" y="24"/>
                  </a:lnTo>
                  <a:lnTo>
                    <a:pt x="233" y="36"/>
                  </a:lnTo>
                  <a:lnTo>
                    <a:pt x="233" y="36"/>
                  </a:lnTo>
                  <a:close/>
                </a:path>
              </a:pathLst>
            </a:custGeom>
            <a:solidFill>
              <a:schemeClr val="bg2"/>
            </a:solidFill>
            <a:ln w="9525">
              <a:noFill/>
              <a:round/>
              <a:headEnd/>
              <a:tailEnd/>
            </a:ln>
          </p:spPr>
          <p:txBody>
            <a:bodyPr/>
            <a:lstStyle/>
            <a:p>
              <a:pPr>
                <a:defRPr/>
              </a:pPr>
              <a:endParaRPr lang="uk-UA"/>
            </a:p>
          </p:txBody>
        </p:sp>
      </p:grpSp>
      <p:sp>
        <p:nvSpPr>
          <p:cNvPr id="436246" name="Rectangle 22"/>
          <p:cNvSpPr>
            <a:spLocks noGrp="1" noChangeArrowheads="1"/>
          </p:cNvSpPr>
          <p:nvPr>
            <p:ph type="title"/>
          </p:nvPr>
        </p:nvSpPr>
        <p:spPr bwMode="auto">
          <a:xfrm>
            <a:off x="457200" y="228600"/>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6151" name="Rectangle 23"/>
          <p:cNvSpPr>
            <a:spLocks noGrp="1" noChangeArrowheads="1"/>
          </p:cNvSpPr>
          <p:nvPr>
            <p:ph type="body" idx="1"/>
          </p:nvPr>
        </p:nvSpPr>
        <p:spPr bwMode="auto">
          <a:xfrm>
            <a:off x="457200" y="1600200"/>
            <a:ext cx="8229600" cy="449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36248" name="Rectangle 24"/>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ffectLst>
                  <a:outerShdw blurRad="38100" dist="38100" dir="2700000" algn="tl">
                    <a:srgbClr val="000000"/>
                  </a:outerShdw>
                </a:effectLst>
                <a:latin typeface="+mn-lt"/>
              </a:defRPr>
            </a:lvl1pPr>
          </a:lstStyle>
          <a:p>
            <a:pPr>
              <a:defRPr/>
            </a:pPr>
            <a:endParaRPr lang="ru-RU"/>
          </a:p>
        </p:txBody>
      </p:sp>
      <p:sp>
        <p:nvSpPr>
          <p:cNvPr id="436249" name="Rectangle 2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effectLst>
                  <a:outerShdw blurRad="38100" dist="38100" dir="2700000" algn="tl">
                    <a:srgbClr val="000000"/>
                  </a:outerShdw>
                </a:effectLst>
                <a:latin typeface="+mn-lt"/>
              </a:defRPr>
            </a:lvl1pPr>
          </a:lstStyle>
          <a:p>
            <a:pPr>
              <a:defRPr/>
            </a:pPr>
            <a:endParaRPr lang="ru-RU"/>
          </a:p>
        </p:txBody>
      </p:sp>
      <p:sp>
        <p:nvSpPr>
          <p:cNvPr id="436250" name="Rectangle 26"/>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ffectLst>
                  <a:outerShdw blurRad="38100" dist="38100" dir="2700000" algn="tl">
                    <a:srgbClr val="000000"/>
                  </a:outerShdw>
                </a:effectLst>
                <a:latin typeface="+mn-lt"/>
              </a:defRPr>
            </a:lvl1pPr>
          </a:lstStyle>
          <a:p>
            <a:pPr>
              <a:defRPr/>
            </a:pPr>
            <a:fld id="{5D4219AD-1C86-44BD-B9B3-7FDFFA8B4913}" type="slidenum">
              <a:rPr lang="ru-RU"/>
              <a:pPr>
                <a:defRPr/>
              </a:pPr>
              <a:t>‹#›</a:t>
            </a:fld>
            <a:endParaRPr lang="ru-RU"/>
          </a:p>
        </p:txBody>
      </p:sp>
    </p:spTree>
  </p:cSld>
  <p:clrMap bg1="dk2" tx1="lt1" bg2="dk1" tx2="lt2" accent1="accent1" accent2="accent2" accent3="accent3" accent4="accent4" accent5="accent5" accent6="accent6" hlink="hlink" folHlink="folHlink"/>
  <p:sldLayoutIdLst>
    <p:sldLayoutId id="2147484200" r:id="rId1"/>
    <p:sldLayoutId id="2147484143" r:id="rId2"/>
    <p:sldLayoutId id="2147484144" r:id="rId3"/>
    <p:sldLayoutId id="2147484145" r:id="rId4"/>
    <p:sldLayoutId id="2147484146" r:id="rId5"/>
    <p:sldLayoutId id="2147484147" r:id="rId6"/>
    <p:sldLayoutId id="2147484148" r:id="rId7"/>
    <p:sldLayoutId id="2147484149" r:id="rId8"/>
    <p:sldLayoutId id="2147484150" r:id="rId9"/>
    <p:sldLayoutId id="2147484151" r:id="rId10"/>
    <p:sldLayoutId id="2147484152" r:id="rId11"/>
    <p:sldLayoutId id="2147484205" r:id="rId12"/>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tx2"/>
        </a:buClr>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lr>
          <a:schemeClr val="tx2"/>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lr>
          <a:schemeClr val="tx2"/>
        </a:buClr>
        <a:buChar char="•"/>
        <a:defRPr sz="2000">
          <a:solidFill>
            <a:schemeClr val="tx1"/>
          </a:solidFill>
          <a:latin typeface="+mn-lt"/>
        </a:defRPr>
      </a:lvl5pPr>
      <a:lvl6pPr marL="2514600" indent="-228600" algn="l" rtl="0" fontAlgn="base">
        <a:spcBef>
          <a:spcPct val="20000"/>
        </a:spcBef>
        <a:spcAft>
          <a:spcPct val="0"/>
        </a:spcAft>
        <a:buClr>
          <a:schemeClr val="tx2"/>
        </a:buClr>
        <a:buChar char="•"/>
        <a:defRPr sz="2000">
          <a:solidFill>
            <a:schemeClr val="tx1"/>
          </a:solidFill>
          <a:latin typeface="+mn-lt"/>
        </a:defRPr>
      </a:lvl6pPr>
      <a:lvl7pPr marL="2971800" indent="-228600" algn="l" rtl="0" fontAlgn="base">
        <a:spcBef>
          <a:spcPct val="20000"/>
        </a:spcBef>
        <a:spcAft>
          <a:spcPct val="0"/>
        </a:spcAft>
        <a:buClr>
          <a:schemeClr val="tx2"/>
        </a:buClr>
        <a:buChar char="•"/>
        <a:defRPr sz="2000">
          <a:solidFill>
            <a:schemeClr val="tx1"/>
          </a:solidFill>
          <a:latin typeface="+mn-lt"/>
        </a:defRPr>
      </a:lvl7pPr>
      <a:lvl8pPr marL="3429000" indent="-228600" algn="l" rtl="0" fontAlgn="base">
        <a:spcBef>
          <a:spcPct val="20000"/>
        </a:spcBef>
        <a:spcAft>
          <a:spcPct val="0"/>
        </a:spcAft>
        <a:buClr>
          <a:schemeClr val="tx2"/>
        </a:buClr>
        <a:buChar char="•"/>
        <a:defRPr sz="2000">
          <a:solidFill>
            <a:schemeClr val="tx1"/>
          </a:solidFill>
          <a:latin typeface="+mn-lt"/>
        </a:defRPr>
      </a:lvl8pPr>
      <a:lvl9pPr marL="3886200" indent="-228600" algn="l" rtl="0" fontAlgn="base">
        <a:spcBef>
          <a:spcPct val="20000"/>
        </a:spcBef>
        <a:spcAft>
          <a:spcPct val="0"/>
        </a:spcAft>
        <a:buClr>
          <a:schemeClr val="tx2"/>
        </a:buClr>
        <a:buChar char="•"/>
        <a:defRPr sz="2000">
          <a:solidFill>
            <a:schemeClr val="tx1"/>
          </a:solidFill>
          <a:latin typeface="+mn-lt"/>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accent2"/>
            </a:gs>
          </a:gsLst>
          <a:lin ang="5400000" scaled="1"/>
        </a:gradFill>
        <a:effectLst/>
      </p:bgPr>
    </p:bg>
    <p:spTree>
      <p:nvGrpSpPr>
        <p:cNvPr id="1" name=""/>
        <p:cNvGrpSpPr/>
        <p:nvPr/>
      </p:nvGrpSpPr>
      <p:grpSpPr>
        <a:xfrm>
          <a:off x="0" y="0"/>
          <a:ext cx="0" cy="0"/>
          <a:chOff x="0" y="0"/>
          <a:chExt cx="0" cy="0"/>
        </a:xfrm>
      </p:grpSpPr>
      <p:grpSp>
        <p:nvGrpSpPr>
          <p:cNvPr id="7170" name="Group 2"/>
          <p:cNvGrpSpPr>
            <a:grpSpLocks/>
          </p:cNvGrpSpPr>
          <p:nvPr/>
        </p:nvGrpSpPr>
        <p:grpSpPr bwMode="auto">
          <a:xfrm>
            <a:off x="319088" y="1828800"/>
            <a:ext cx="8824912" cy="5029200"/>
            <a:chOff x="201" y="1152"/>
            <a:chExt cx="5559" cy="3168"/>
          </a:xfrm>
        </p:grpSpPr>
        <p:sp>
          <p:nvSpPr>
            <p:cNvPr id="441347" name="Freeform 3"/>
            <p:cNvSpPr>
              <a:spLocks/>
            </p:cNvSpPr>
            <p:nvPr/>
          </p:nvSpPr>
          <p:spPr bwMode="ltGray">
            <a:xfrm>
              <a:off x="528" y="2909"/>
              <a:ext cx="5232" cy="1411"/>
            </a:xfrm>
            <a:custGeom>
              <a:avLst/>
              <a:gdLst/>
              <a:ahLst/>
              <a:cxnLst>
                <a:cxn ang="0">
                  <a:pos x="0" y="0"/>
                </a:cxn>
                <a:cxn ang="0">
                  <a:pos x="0" y="2182"/>
                </a:cxn>
                <a:cxn ang="0">
                  <a:pos x="4897" y="2182"/>
                </a:cxn>
                <a:cxn ang="0">
                  <a:pos x="4897" y="0"/>
                </a:cxn>
                <a:cxn ang="0">
                  <a:pos x="0" y="0"/>
                </a:cxn>
                <a:cxn ang="0">
                  <a:pos x="0" y="0"/>
                </a:cxn>
              </a:cxnLst>
              <a:rect l="0" t="0" r="r" b="b"/>
              <a:pathLst>
                <a:path w="4897" h="2182">
                  <a:moveTo>
                    <a:pt x="0" y="0"/>
                  </a:moveTo>
                  <a:lnTo>
                    <a:pt x="0" y="2182"/>
                  </a:lnTo>
                  <a:lnTo>
                    <a:pt x="4897" y="2182"/>
                  </a:lnTo>
                  <a:lnTo>
                    <a:pt x="4897" y="0"/>
                  </a:lnTo>
                  <a:lnTo>
                    <a:pt x="0" y="0"/>
                  </a:lnTo>
                  <a:lnTo>
                    <a:pt x="0" y="0"/>
                  </a:lnTo>
                  <a:close/>
                </a:path>
              </a:pathLst>
            </a:custGeom>
            <a:solidFill>
              <a:schemeClr val="bg2">
                <a:alpha val="30000"/>
              </a:schemeClr>
            </a:solidFill>
            <a:ln w="9525">
              <a:noFill/>
              <a:round/>
              <a:headEnd/>
              <a:tailEnd/>
            </a:ln>
          </p:spPr>
          <p:txBody>
            <a:bodyPr/>
            <a:lstStyle/>
            <a:p>
              <a:pPr>
                <a:defRPr/>
              </a:pPr>
              <a:endParaRPr lang="uk-UA"/>
            </a:p>
          </p:txBody>
        </p:sp>
        <p:sp>
          <p:nvSpPr>
            <p:cNvPr id="441348" name="Freeform 4"/>
            <p:cNvSpPr>
              <a:spLocks/>
            </p:cNvSpPr>
            <p:nvPr/>
          </p:nvSpPr>
          <p:spPr bwMode="ltGray">
            <a:xfrm>
              <a:off x="210" y="1152"/>
              <a:ext cx="5550" cy="3168"/>
            </a:xfrm>
            <a:custGeom>
              <a:avLst/>
              <a:gdLst/>
              <a:ahLst/>
              <a:cxnLst>
                <a:cxn ang="0">
                  <a:pos x="330" y="1764"/>
                </a:cxn>
                <a:cxn ang="0">
                  <a:pos x="0" y="1764"/>
                </a:cxn>
                <a:cxn ang="0">
                  <a:pos x="0" y="3168"/>
                </a:cxn>
                <a:cxn ang="0">
                  <a:pos x="5550" y="3168"/>
                </a:cxn>
                <a:cxn ang="0">
                  <a:pos x="5550" y="0"/>
                </a:cxn>
                <a:cxn ang="0">
                  <a:pos x="330" y="0"/>
                </a:cxn>
                <a:cxn ang="0">
                  <a:pos x="330" y="1764"/>
                </a:cxn>
              </a:cxnLst>
              <a:rect l="0" t="0" r="r" b="b"/>
              <a:pathLst>
                <a:path w="5550" h="3168">
                  <a:moveTo>
                    <a:pt x="330" y="1764"/>
                  </a:moveTo>
                  <a:lnTo>
                    <a:pt x="0" y="1764"/>
                  </a:lnTo>
                  <a:lnTo>
                    <a:pt x="0" y="3168"/>
                  </a:lnTo>
                  <a:lnTo>
                    <a:pt x="5550" y="3168"/>
                  </a:lnTo>
                  <a:lnTo>
                    <a:pt x="5550" y="0"/>
                  </a:lnTo>
                  <a:lnTo>
                    <a:pt x="330" y="0"/>
                  </a:lnTo>
                  <a:lnTo>
                    <a:pt x="330" y="1764"/>
                  </a:lnTo>
                  <a:close/>
                </a:path>
              </a:pathLst>
            </a:custGeom>
            <a:solidFill>
              <a:schemeClr val="bg2">
                <a:alpha val="30000"/>
              </a:schemeClr>
            </a:solidFill>
            <a:ln w="9525">
              <a:noFill/>
              <a:round/>
              <a:headEnd/>
              <a:tailEnd/>
            </a:ln>
          </p:spPr>
          <p:txBody>
            <a:bodyPr/>
            <a:lstStyle/>
            <a:p>
              <a:pPr>
                <a:defRPr/>
              </a:pPr>
              <a:endParaRPr lang="uk-UA"/>
            </a:p>
          </p:txBody>
        </p:sp>
        <p:sp>
          <p:nvSpPr>
            <p:cNvPr id="441349" name="Freeform 5"/>
            <p:cNvSpPr>
              <a:spLocks/>
            </p:cNvSpPr>
            <p:nvPr/>
          </p:nvSpPr>
          <p:spPr bwMode="ltGray">
            <a:xfrm>
              <a:off x="528" y="2932"/>
              <a:ext cx="5232" cy="1388"/>
            </a:xfrm>
            <a:custGeom>
              <a:avLst/>
              <a:gdLst/>
              <a:ahLst/>
              <a:cxnLst>
                <a:cxn ang="0">
                  <a:pos x="0" y="0"/>
                </a:cxn>
                <a:cxn ang="0">
                  <a:pos x="0" y="2182"/>
                </a:cxn>
                <a:cxn ang="0">
                  <a:pos x="4897" y="2182"/>
                </a:cxn>
                <a:cxn ang="0">
                  <a:pos x="4897" y="0"/>
                </a:cxn>
                <a:cxn ang="0">
                  <a:pos x="0" y="0"/>
                </a:cxn>
                <a:cxn ang="0">
                  <a:pos x="0" y="0"/>
                </a:cxn>
              </a:cxnLst>
              <a:rect l="0" t="0" r="r" b="b"/>
              <a:pathLst>
                <a:path w="4897" h="2182">
                  <a:moveTo>
                    <a:pt x="0" y="0"/>
                  </a:moveTo>
                  <a:lnTo>
                    <a:pt x="0" y="2182"/>
                  </a:lnTo>
                  <a:lnTo>
                    <a:pt x="4897" y="2182"/>
                  </a:lnTo>
                  <a:lnTo>
                    <a:pt x="4897" y="0"/>
                  </a:lnTo>
                  <a:lnTo>
                    <a:pt x="0" y="0"/>
                  </a:lnTo>
                  <a:lnTo>
                    <a:pt x="0" y="0"/>
                  </a:lnTo>
                  <a:close/>
                </a:path>
              </a:pathLst>
            </a:custGeom>
            <a:solidFill>
              <a:schemeClr val="accent2">
                <a:alpha val="0"/>
              </a:schemeClr>
            </a:solidFill>
            <a:ln w="9525">
              <a:noFill/>
              <a:round/>
              <a:headEnd/>
              <a:tailEnd/>
            </a:ln>
          </p:spPr>
          <p:txBody>
            <a:bodyPr/>
            <a:lstStyle/>
            <a:p>
              <a:pPr>
                <a:defRPr/>
              </a:pPr>
              <a:endParaRPr lang="uk-UA"/>
            </a:p>
          </p:txBody>
        </p:sp>
        <p:sp>
          <p:nvSpPr>
            <p:cNvPr id="441350" name="Freeform 6"/>
            <p:cNvSpPr>
              <a:spLocks/>
            </p:cNvSpPr>
            <p:nvPr/>
          </p:nvSpPr>
          <p:spPr bwMode="ltGray">
            <a:xfrm>
              <a:off x="528" y="1152"/>
              <a:ext cx="4607" cy="29"/>
            </a:xfrm>
            <a:custGeom>
              <a:avLst/>
              <a:gdLst/>
              <a:ahLst/>
              <a:cxnLst>
                <a:cxn ang="0">
                  <a:pos x="0" y="0"/>
                </a:cxn>
                <a:cxn ang="0">
                  <a:pos x="0" y="149"/>
                </a:cxn>
                <a:cxn ang="0">
                  <a:pos x="5387" y="149"/>
                </a:cxn>
                <a:cxn ang="0">
                  <a:pos x="5387" y="0"/>
                </a:cxn>
                <a:cxn ang="0">
                  <a:pos x="0" y="0"/>
                </a:cxn>
                <a:cxn ang="0">
                  <a:pos x="0" y="0"/>
                </a:cxn>
              </a:cxnLst>
              <a:rect l="0" t="0" r="r" b="b"/>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schemeClr>
                </a:gs>
              </a:gsLst>
              <a:lin ang="0" scaled="1"/>
            </a:gradFill>
            <a:ln w="9525" cap="flat" cmpd="sng">
              <a:noFill/>
              <a:prstDash val="solid"/>
              <a:round/>
              <a:headEnd type="none" w="med" len="med"/>
              <a:tailEnd type="none" w="med" len="med"/>
            </a:ln>
            <a:effectLst/>
          </p:spPr>
          <p:txBody>
            <a:bodyPr/>
            <a:lstStyle/>
            <a:p>
              <a:pPr>
                <a:defRPr/>
              </a:pPr>
              <a:endParaRPr lang="uk-UA"/>
            </a:p>
          </p:txBody>
        </p:sp>
        <p:sp>
          <p:nvSpPr>
            <p:cNvPr id="441351" name="Freeform 7"/>
            <p:cNvSpPr>
              <a:spLocks/>
            </p:cNvSpPr>
            <p:nvPr/>
          </p:nvSpPr>
          <p:spPr bwMode="ltGray">
            <a:xfrm>
              <a:off x="528" y="1152"/>
              <a:ext cx="29" cy="1785"/>
            </a:xfrm>
            <a:custGeom>
              <a:avLst/>
              <a:gdLst/>
              <a:ahLst/>
              <a:cxnLst>
                <a:cxn ang="0">
                  <a:pos x="0" y="0"/>
                </a:cxn>
                <a:cxn ang="0">
                  <a:pos x="0" y="2161"/>
                </a:cxn>
                <a:cxn ang="0">
                  <a:pos x="29" y="2161"/>
                </a:cxn>
                <a:cxn ang="0">
                  <a:pos x="27" y="27"/>
                </a:cxn>
                <a:cxn ang="0">
                  <a:pos x="0" y="0"/>
                </a:cxn>
                <a:cxn ang="0">
                  <a:pos x="0" y="0"/>
                </a:cxn>
              </a:cxnLst>
              <a:rect l="0" t="0" r="r" b="b"/>
              <a:pathLst>
                <a:path w="29" h="2161">
                  <a:moveTo>
                    <a:pt x="0" y="0"/>
                  </a:moveTo>
                  <a:lnTo>
                    <a:pt x="0" y="2161"/>
                  </a:lnTo>
                  <a:lnTo>
                    <a:pt x="29" y="2161"/>
                  </a:lnTo>
                  <a:lnTo>
                    <a:pt x="27" y="27"/>
                  </a:lnTo>
                  <a:lnTo>
                    <a:pt x="0" y="0"/>
                  </a:lnTo>
                  <a:lnTo>
                    <a:pt x="0" y="0"/>
                  </a:lnTo>
                  <a:close/>
                </a:path>
              </a:pathLst>
            </a:custGeom>
            <a:gradFill rotWithShape="1">
              <a:gsLst>
                <a:gs pos="0">
                  <a:schemeClr val="bg2">
                    <a:gamma/>
                    <a:tint val="87843"/>
                    <a:invGamma/>
                  </a:schemeClr>
                </a:gs>
                <a:gs pos="100000">
                  <a:schemeClr val="bg2"/>
                </a:gs>
              </a:gsLst>
              <a:lin ang="5400000" scaled="1"/>
            </a:gradFill>
            <a:ln w="9525" cap="flat" cmpd="sng">
              <a:noFill/>
              <a:prstDash val="solid"/>
              <a:round/>
              <a:headEnd type="none" w="med" len="med"/>
              <a:tailEnd type="none" w="med" len="med"/>
            </a:ln>
            <a:effectLst/>
          </p:spPr>
          <p:txBody>
            <a:bodyPr/>
            <a:lstStyle/>
            <a:p>
              <a:pPr>
                <a:defRPr/>
              </a:pPr>
              <a:endParaRPr lang="uk-UA"/>
            </a:p>
          </p:txBody>
        </p:sp>
        <p:sp>
          <p:nvSpPr>
            <p:cNvPr id="441352" name="Freeform 8"/>
            <p:cNvSpPr>
              <a:spLocks/>
            </p:cNvSpPr>
            <p:nvPr/>
          </p:nvSpPr>
          <p:spPr bwMode="ltGray">
            <a:xfrm>
              <a:off x="527" y="2904"/>
              <a:ext cx="29" cy="1416"/>
            </a:xfrm>
            <a:custGeom>
              <a:avLst/>
              <a:gdLst/>
              <a:ahLst/>
              <a:cxnLst>
                <a:cxn ang="0">
                  <a:pos x="0" y="1416"/>
                </a:cxn>
                <a:cxn ang="0">
                  <a:pos x="29" y="1416"/>
                </a:cxn>
                <a:cxn ang="0">
                  <a:pos x="28" y="24"/>
                </a:cxn>
                <a:cxn ang="0">
                  <a:pos x="0" y="0"/>
                </a:cxn>
                <a:cxn ang="0">
                  <a:pos x="0" y="1416"/>
                </a:cxn>
              </a:cxnLst>
              <a:rect l="0" t="0" r="r" b="b"/>
              <a:pathLst>
                <a:path w="29" h="1416">
                  <a:moveTo>
                    <a:pt x="0" y="1416"/>
                  </a:moveTo>
                  <a:lnTo>
                    <a:pt x="29" y="1416"/>
                  </a:lnTo>
                  <a:lnTo>
                    <a:pt x="28" y="24"/>
                  </a:lnTo>
                  <a:lnTo>
                    <a:pt x="0" y="0"/>
                  </a:lnTo>
                  <a:lnTo>
                    <a:pt x="0" y="1416"/>
                  </a:lnTo>
                  <a:close/>
                </a:path>
              </a:pathLst>
            </a:custGeom>
            <a:gradFill rotWithShape="1">
              <a:gsLst>
                <a:gs pos="0">
                  <a:schemeClr val="bg2">
                    <a:gamma/>
                    <a:tint val="87843"/>
                    <a:invGamma/>
                  </a:schemeClr>
                </a:gs>
                <a:gs pos="100000">
                  <a:schemeClr val="bg2">
                    <a:alpha val="0"/>
                  </a:schemeClr>
                </a:gs>
              </a:gsLst>
              <a:lin ang="5400000" scaled="1"/>
            </a:gradFill>
            <a:ln w="9525" cap="flat" cmpd="sng">
              <a:noFill/>
              <a:prstDash val="solid"/>
              <a:round/>
              <a:headEnd type="none" w="med" len="med"/>
              <a:tailEnd type="none" w="med" len="med"/>
            </a:ln>
            <a:effectLst/>
          </p:spPr>
          <p:txBody>
            <a:bodyPr/>
            <a:lstStyle/>
            <a:p>
              <a:pPr>
                <a:defRPr/>
              </a:pPr>
              <a:endParaRPr lang="uk-UA"/>
            </a:p>
          </p:txBody>
        </p:sp>
        <p:sp>
          <p:nvSpPr>
            <p:cNvPr id="441353" name="Freeform 9"/>
            <p:cNvSpPr>
              <a:spLocks/>
            </p:cNvSpPr>
            <p:nvPr/>
          </p:nvSpPr>
          <p:spPr bwMode="ltGray">
            <a:xfrm>
              <a:off x="201" y="2904"/>
              <a:ext cx="2879" cy="29"/>
            </a:xfrm>
            <a:custGeom>
              <a:avLst/>
              <a:gdLst/>
              <a:ahLst/>
              <a:cxnLst>
                <a:cxn ang="0">
                  <a:pos x="0" y="0"/>
                </a:cxn>
                <a:cxn ang="0">
                  <a:pos x="0" y="149"/>
                </a:cxn>
                <a:cxn ang="0">
                  <a:pos x="5387" y="149"/>
                </a:cxn>
                <a:cxn ang="0">
                  <a:pos x="5387" y="0"/>
                </a:cxn>
                <a:cxn ang="0">
                  <a:pos x="0" y="0"/>
                </a:cxn>
                <a:cxn ang="0">
                  <a:pos x="0" y="0"/>
                </a:cxn>
              </a:cxnLst>
              <a:rect l="0" t="0" r="r" b="b"/>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schemeClr>
                </a:gs>
              </a:gsLst>
              <a:lin ang="0" scaled="1"/>
            </a:gradFill>
            <a:ln w="9525" cap="flat" cmpd="sng">
              <a:noFill/>
              <a:prstDash val="solid"/>
              <a:round/>
              <a:headEnd type="none" w="med" len="med"/>
              <a:tailEnd type="none" w="med" len="med"/>
            </a:ln>
            <a:effectLst/>
          </p:spPr>
          <p:txBody>
            <a:bodyPr/>
            <a:lstStyle/>
            <a:p>
              <a:pPr>
                <a:defRPr/>
              </a:pPr>
              <a:endParaRPr lang="uk-UA"/>
            </a:p>
          </p:txBody>
        </p:sp>
        <p:sp>
          <p:nvSpPr>
            <p:cNvPr id="441354" name="Freeform 10"/>
            <p:cNvSpPr>
              <a:spLocks/>
            </p:cNvSpPr>
            <p:nvPr/>
          </p:nvSpPr>
          <p:spPr bwMode="ltGray">
            <a:xfrm>
              <a:off x="201" y="2904"/>
              <a:ext cx="30" cy="1416"/>
            </a:xfrm>
            <a:custGeom>
              <a:avLst/>
              <a:gdLst/>
              <a:ahLst/>
              <a:cxnLst>
                <a:cxn ang="0">
                  <a:pos x="0" y="0"/>
                </a:cxn>
                <a:cxn ang="0">
                  <a:pos x="0" y="1416"/>
                </a:cxn>
                <a:cxn ang="0">
                  <a:pos x="29" y="1416"/>
                </a:cxn>
                <a:cxn ang="0">
                  <a:pos x="30" y="27"/>
                </a:cxn>
                <a:cxn ang="0">
                  <a:pos x="0" y="0"/>
                </a:cxn>
                <a:cxn ang="0">
                  <a:pos x="0" y="0"/>
                </a:cxn>
              </a:cxnLst>
              <a:rect l="0" t="0" r="r" b="b"/>
              <a:pathLst>
                <a:path w="30" h="1416">
                  <a:moveTo>
                    <a:pt x="0" y="0"/>
                  </a:moveTo>
                  <a:lnTo>
                    <a:pt x="0" y="1416"/>
                  </a:lnTo>
                  <a:lnTo>
                    <a:pt x="29" y="1416"/>
                  </a:lnTo>
                  <a:lnTo>
                    <a:pt x="30" y="27"/>
                  </a:lnTo>
                  <a:lnTo>
                    <a:pt x="0" y="0"/>
                  </a:lnTo>
                  <a:lnTo>
                    <a:pt x="0" y="0"/>
                  </a:lnTo>
                  <a:close/>
                </a:path>
              </a:pathLst>
            </a:custGeom>
            <a:gradFill rotWithShape="1">
              <a:gsLst>
                <a:gs pos="0">
                  <a:schemeClr val="bg2">
                    <a:gamma/>
                    <a:tint val="87843"/>
                    <a:invGamma/>
                  </a:schemeClr>
                </a:gs>
                <a:gs pos="100000">
                  <a:schemeClr val="bg2">
                    <a:alpha val="10001"/>
                  </a:schemeClr>
                </a:gs>
              </a:gsLst>
              <a:lin ang="5400000" scaled="1"/>
            </a:gradFill>
            <a:ln w="9525" cap="flat" cmpd="sng">
              <a:noFill/>
              <a:prstDash val="solid"/>
              <a:round/>
              <a:headEnd type="none" w="med" len="med"/>
              <a:tailEnd type="none" w="med" len="med"/>
            </a:ln>
            <a:effectLst/>
          </p:spPr>
          <p:txBody>
            <a:bodyPr/>
            <a:lstStyle/>
            <a:p>
              <a:pPr>
                <a:defRPr/>
              </a:pPr>
              <a:endParaRPr lang="uk-UA"/>
            </a:p>
          </p:txBody>
        </p:sp>
      </p:grpSp>
      <p:sp>
        <p:nvSpPr>
          <p:cNvPr id="441355" name="Rectangle 11"/>
          <p:cNvSpPr>
            <a:spLocks noGrp="1" noChangeArrowheads="1"/>
          </p:cNvSpPr>
          <p:nvPr>
            <p:ph type="dt" sz="half" idx="2"/>
          </p:nvPr>
        </p:nvSpPr>
        <p:spPr bwMode="auto">
          <a:xfrm>
            <a:off x="838200" y="6245225"/>
            <a:ext cx="190182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ffectLst>
                  <a:outerShdw blurRad="38100" dist="38100" dir="2700000" algn="tl">
                    <a:srgbClr val="000000"/>
                  </a:outerShdw>
                </a:effectLst>
                <a:latin typeface="+mn-lt"/>
              </a:defRPr>
            </a:lvl1pPr>
          </a:lstStyle>
          <a:p>
            <a:pPr>
              <a:defRPr/>
            </a:pPr>
            <a:endParaRPr lang="ru-RU"/>
          </a:p>
        </p:txBody>
      </p:sp>
      <p:sp>
        <p:nvSpPr>
          <p:cNvPr id="441356" name="Rectangle 12"/>
          <p:cNvSpPr>
            <a:spLocks noGrp="1" noChangeArrowheads="1"/>
          </p:cNvSpPr>
          <p:nvPr>
            <p:ph type="ftr" sz="quarter" idx="3"/>
          </p:nvPr>
        </p:nvSpPr>
        <p:spPr bwMode="auto">
          <a:xfrm>
            <a:off x="34290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ffectLst>
                  <a:outerShdw blurRad="38100" dist="38100" dir="2700000" algn="tl">
                    <a:srgbClr val="000000"/>
                  </a:outerShdw>
                </a:effectLst>
                <a:latin typeface="+mn-lt"/>
              </a:defRPr>
            </a:lvl1pPr>
          </a:lstStyle>
          <a:p>
            <a:pPr>
              <a:defRPr/>
            </a:pPr>
            <a:endParaRPr lang="ru-RU"/>
          </a:p>
        </p:txBody>
      </p:sp>
      <p:sp>
        <p:nvSpPr>
          <p:cNvPr id="441357" name="Rectangle 13"/>
          <p:cNvSpPr>
            <a:spLocks noGrp="1" noChangeArrowheads="1"/>
          </p:cNvSpPr>
          <p:nvPr>
            <p:ph type="sldNum" sz="quarter" idx="4"/>
          </p:nvPr>
        </p:nvSpPr>
        <p:spPr bwMode="auto">
          <a:xfrm>
            <a:off x="6937375" y="6245225"/>
            <a:ext cx="190182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ffectLst>
                  <a:outerShdw blurRad="38100" dist="38100" dir="2700000" algn="tl">
                    <a:srgbClr val="000000"/>
                  </a:outerShdw>
                </a:effectLst>
                <a:latin typeface="+mn-lt"/>
              </a:defRPr>
            </a:lvl1pPr>
          </a:lstStyle>
          <a:p>
            <a:pPr>
              <a:defRPr/>
            </a:pPr>
            <a:fld id="{8376E8DB-773B-428D-8AB8-21C32D452D98}" type="slidenum">
              <a:rPr lang="ru-RU"/>
              <a:pPr>
                <a:defRPr/>
              </a:pPr>
              <a:t>‹#›</a:t>
            </a:fld>
            <a:endParaRPr lang="ru-RU"/>
          </a:p>
        </p:txBody>
      </p:sp>
      <p:sp>
        <p:nvSpPr>
          <p:cNvPr id="441358" name="Rectangle 14"/>
          <p:cNvSpPr>
            <a:spLocks noGrp="1" noRot="1" noChangeArrowheads="1"/>
          </p:cNvSpPr>
          <p:nvPr>
            <p:ph type="title"/>
          </p:nvPr>
        </p:nvSpPr>
        <p:spPr bwMode="auto">
          <a:xfrm>
            <a:off x="457200" y="244475"/>
            <a:ext cx="8385175" cy="14319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441359" name="Rectangle 15"/>
          <p:cNvSpPr>
            <a:spLocks noGrp="1" noRot="1" noChangeArrowheads="1"/>
          </p:cNvSpPr>
          <p:nvPr>
            <p:ph type="body" idx="1"/>
          </p:nvPr>
        </p:nvSpPr>
        <p:spPr bwMode="auto">
          <a:xfrm>
            <a:off x="838200" y="1905000"/>
            <a:ext cx="8007350" cy="419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Tree>
  </p:cSld>
  <p:clrMap bg1="dk2" tx1="lt1" bg2="dk1" tx2="lt2" accent1="accent1" accent2="accent2" accent3="accent3" accent4="accent4" accent5="accent5" accent6="accent6" hlink="hlink" folHlink="folHlink"/>
  <p:sldLayoutIdLst>
    <p:sldLayoutId id="2147484201" r:id="rId1"/>
    <p:sldLayoutId id="2147484153" r:id="rId2"/>
    <p:sldLayoutId id="2147484154" r:id="rId3"/>
    <p:sldLayoutId id="2147484155" r:id="rId4"/>
    <p:sldLayoutId id="2147484156" r:id="rId5"/>
    <p:sldLayoutId id="2147484157" r:id="rId6"/>
    <p:sldLayoutId id="2147484158" r:id="rId7"/>
    <p:sldLayoutId id="2147484159" r:id="rId8"/>
    <p:sldLayoutId id="2147484160" r:id="rId9"/>
    <p:sldLayoutId id="2147484161" r:id="rId10"/>
    <p:sldLayoutId id="2147484162" r:id="rId11"/>
    <p:sldLayoutId id="2147484163" r:id="rId12"/>
    <p:sldLayoutId id="2147484164" r:id="rId13"/>
  </p:sldLayoutIdLst>
  <p:txStyles>
    <p:titleStyle>
      <a:lvl1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Arial Black" pitchFamily="34" charset="0"/>
        </a:defRPr>
      </a:lvl2pPr>
      <a:lvl3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Arial Black" pitchFamily="34" charset="0"/>
        </a:defRPr>
      </a:lvl3pPr>
      <a:lvl4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Arial Black" pitchFamily="34" charset="0"/>
        </a:defRPr>
      </a:lvl4pPr>
      <a:lvl5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Arial Black" pitchFamily="34" charset="0"/>
        </a:defRPr>
      </a:lvl5pPr>
      <a:lvl6pPr marL="457200" algn="l" rtl="0" fontAlgn="base">
        <a:spcBef>
          <a:spcPct val="0"/>
        </a:spcBef>
        <a:spcAft>
          <a:spcPct val="0"/>
        </a:spcAft>
        <a:defRPr sz="4400" b="1">
          <a:solidFill>
            <a:schemeClr val="tx2"/>
          </a:solidFill>
          <a:effectLst>
            <a:outerShdw blurRad="38100" dist="38100" dir="2700000" algn="tl">
              <a:srgbClr val="000000"/>
            </a:outerShdw>
          </a:effectLst>
          <a:latin typeface="Arial Black" pitchFamily="34" charset="0"/>
        </a:defRPr>
      </a:lvl6pPr>
      <a:lvl7pPr marL="914400" algn="l" rtl="0" fontAlgn="base">
        <a:spcBef>
          <a:spcPct val="0"/>
        </a:spcBef>
        <a:spcAft>
          <a:spcPct val="0"/>
        </a:spcAft>
        <a:defRPr sz="4400" b="1">
          <a:solidFill>
            <a:schemeClr val="tx2"/>
          </a:solidFill>
          <a:effectLst>
            <a:outerShdw blurRad="38100" dist="38100" dir="2700000" algn="tl">
              <a:srgbClr val="000000"/>
            </a:outerShdw>
          </a:effectLst>
          <a:latin typeface="Arial Black" pitchFamily="34" charset="0"/>
        </a:defRPr>
      </a:lvl7pPr>
      <a:lvl8pPr marL="1371600" algn="l" rtl="0" fontAlgn="base">
        <a:spcBef>
          <a:spcPct val="0"/>
        </a:spcBef>
        <a:spcAft>
          <a:spcPct val="0"/>
        </a:spcAft>
        <a:defRPr sz="4400" b="1">
          <a:solidFill>
            <a:schemeClr val="tx2"/>
          </a:solidFill>
          <a:effectLst>
            <a:outerShdw blurRad="38100" dist="38100" dir="2700000" algn="tl">
              <a:srgbClr val="000000"/>
            </a:outerShdw>
          </a:effectLst>
          <a:latin typeface="Arial Black" pitchFamily="34" charset="0"/>
        </a:defRPr>
      </a:lvl8pPr>
      <a:lvl9pPr marL="1828800" algn="l" rtl="0" fontAlgn="base">
        <a:spcBef>
          <a:spcPct val="0"/>
        </a:spcBef>
        <a:spcAft>
          <a:spcPct val="0"/>
        </a:spcAft>
        <a:defRPr sz="4400" b="1">
          <a:solidFill>
            <a:schemeClr val="tx2"/>
          </a:solidFill>
          <a:effectLst>
            <a:outerShdw blurRad="38100" dist="38100" dir="2700000" algn="tl">
              <a:srgbClr val="000000"/>
            </a:outerShdw>
          </a:effectLst>
          <a:latin typeface="Arial Black"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accent2"/>
        </a:buClr>
        <a:buFont typeface="Wingdings" pitchFamily="2" charset="2"/>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hlink"/>
        </a:buClr>
        <a:buFont typeface="Wingdings" pitchFamily="2" charset="2"/>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accent2"/>
        </a:buClr>
        <a:buFont typeface="Wingdings" pitchFamily="2" charset="2"/>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4530" name="Freeform 2"/>
          <p:cNvSpPr>
            <a:spLocks/>
          </p:cNvSpPr>
          <p:nvPr/>
        </p:nvSpPr>
        <p:spPr bwMode="auto">
          <a:xfrm rot="-3172564">
            <a:off x="7777957" y="-15081"/>
            <a:ext cx="1162050" cy="2084387"/>
          </a:xfrm>
          <a:custGeom>
            <a:avLst/>
            <a:gdLst/>
            <a:ahLst/>
            <a:cxnLst>
              <a:cxn ang="0">
                <a:pos x="2903" y="433"/>
              </a:cxn>
              <a:cxn ang="0">
                <a:pos x="2565" y="80"/>
              </a:cxn>
              <a:cxn ang="0">
                <a:pos x="2241" y="0"/>
              </a:cxn>
              <a:cxn ang="0">
                <a:pos x="110" y="2811"/>
              </a:cxn>
              <a:cxn ang="0">
                <a:pos x="110" y="3228"/>
              </a:cxn>
              <a:cxn ang="0">
                <a:pos x="0" y="3631"/>
              </a:cxn>
              <a:cxn ang="0">
                <a:pos x="72" y="3686"/>
              </a:cxn>
              <a:cxn ang="0">
                <a:pos x="441" y="3355"/>
              </a:cxn>
              <a:cxn ang="0">
                <a:pos x="740" y="3228"/>
              </a:cxn>
              <a:cxn ang="0">
                <a:pos x="2903" y="433"/>
              </a:cxn>
              <a:cxn ang="0">
                <a:pos x="2903" y="433"/>
              </a:cxn>
            </a:cxnLst>
            <a:rect l="0" t="0" r="r" b="b"/>
            <a:pathLst>
              <a:path w="2903" h="3686">
                <a:moveTo>
                  <a:pt x="2903" y="433"/>
                </a:moveTo>
                <a:lnTo>
                  <a:pt x="2565" y="80"/>
                </a:lnTo>
                <a:lnTo>
                  <a:pt x="2241" y="0"/>
                </a:lnTo>
                <a:lnTo>
                  <a:pt x="110" y="2811"/>
                </a:lnTo>
                <a:lnTo>
                  <a:pt x="110" y="3228"/>
                </a:lnTo>
                <a:lnTo>
                  <a:pt x="0" y="3631"/>
                </a:lnTo>
                <a:lnTo>
                  <a:pt x="72" y="3686"/>
                </a:lnTo>
                <a:lnTo>
                  <a:pt x="441" y="3355"/>
                </a:lnTo>
                <a:lnTo>
                  <a:pt x="740" y="3228"/>
                </a:lnTo>
                <a:lnTo>
                  <a:pt x="2903" y="433"/>
                </a:lnTo>
                <a:lnTo>
                  <a:pt x="2903" y="433"/>
                </a:lnTo>
                <a:close/>
              </a:path>
            </a:pathLst>
          </a:custGeom>
          <a:solidFill>
            <a:srgbClr val="FFFFFF"/>
          </a:solidFill>
          <a:ln w="9525">
            <a:noFill/>
            <a:round/>
            <a:headEnd/>
            <a:tailEnd/>
          </a:ln>
        </p:spPr>
        <p:txBody>
          <a:bodyPr/>
          <a:lstStyle/>
          <a:p>
            <a:pPr>
              <a:defRPr/>
            </a:pPr>
            <a:endParaRPr lang="uk-UA"/>
          </a:p>
        </p:txBody>
      </p:sp>
      <p:sp>
        <p:nvSpPr>
          <p:cNvPr id="9219" name="Rectangle 3"/>
          <p:cNvSpPr>
            <a:spLocks noGrp="1" noChangeArrowheads="1"/>
          </p:cNvSpPr>
          <p:nvPr>
            <p:ph type="title"/>
          </p:nvPr>
        </p:nvSpPr>
        <p:spPr bwMode="auto">
          <a:xfrm>
            <a:off x="685800" y="152400"/>
            <a:ext cx="6870700" cy="1600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ru-RU" smtClean="0"/>
              <a:t>Образец заголовка</a:t>
            </a:r>
          </a:p>
        </p:txBody>
      </p:sp>
      <p:sp>
        <p:nvSpPr>
          <p:cNvPr id="9220" name="Rectangle 4"/>
          <p:cNvSpPr>
            <a:spLocks noGrp="1" noChangeArrowheads="1"/>
          </p:cNvSpPr>
          <p:nvPr>
            <p:ph type="body" idx="1"/>
          </p:nvPr>
        </p:nvSpPr>
        <p:spPr bwMode="auto">
          <a:xfrm>
            <a:off x="685800" y="1828800"/>
            <a:ext cx="7696200" cy="3657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534533" name="Rectangle 5"/>
          <p:cNvSpPr>
            <a:spLocks noGrp="1" noChangeArrowheads="1"/>
          </p:cNvSpPr>
          <p:nvPr>
            <p:ph type="dt" sz="half" idx="2"/>
          </p:nvPr>
        </p:nvSpPr>
        <p:spPr bwMode="auto">
          <a:xfrm>
            <a:off x="13716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a:latin typeface="+mn-lt"/>
              </a:defRPr>
            </a:lvl1pPr>
          </a:lstStyle>
          <a:p>
            <a:pPr>
              <a:defRPr/>
            </a:pPr>
            <a:endParaRPr lang="ru-RU"/>
          </a:p>
        </p:txBody>
      </p:sp>
      <p:sp>
        <p:nvSpPr>
          <p:cNvPr id="534534" name="Rectangle 6"/>
          <p:cNvSpPr>
            <a:spLocks noGrp="1" noChangeArrowheads="1"/>
          </p:cNvSpPr>
          <p:nvPr>
            <p:ph type="ftr" sz="quarter" idx="3"/>
          </p:nvPr>
        </p:nvSpPr>
        <p:spPr bwMode="auto">
          <a:xfrm>
            <a:off x="35560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a:latin typeface="+mn-lt"/>
              </a:defRPr>
            </a:lvl1pPr>
          </a:lstStyle>
          <a:p>
            <a:pPr>
              <a:defRPr/>
            </a:pPr>
            <a:endParaRPr lang="ru-RU"/>
          </a:p>
        </p:txBody>
      </p:sp>
      <p:sp>
        <p:nvSpPr>
          <p:cNvPr id="534535" name="Rectangle 7"/>
          <p:cNvSpPr>
            <a:spLocks noGrp="1" noChangeArrowheads="1"/>
          </p:cNvSpPr>
          <p:nvPr>
            <p:ph type="sldNum" sz="quarter" idx="4"/>
          </p:nvPr>
        </p:nvSpPr>
        <p:spPr bwMode="auto">
          <a:xfrm>
            <a:off x="67183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latin typeface="+mn-lt"/>
              </a:defRPr>
            </a:lvl1pPr>
          </a:lstStyle>
          <a:p>
            <a:pPr>
              <a:defRPr/>
            </a:pPr>
            <a:fld id="{84830FC9-1229-41F7-9BBD-AF0BE11713F2}" type="slidenum">
              <a:rPr lang="ru-RU"/>
              <a:pPr>
                <a:defRPr/>
              </a:pPr>
              <a:t>‹#›</a:t>
            </a:fld>
            <a:endParaRPr lang="ru-RU"/>
          </a:p>
        </p:txBody>
      </p:sp>
      <p:sp>
        <p:nvSpPr>
          <p:cNvPr id="534536" name="Freeform 8"/>
          <p:cNvSpPr>
            <a:spLocks/>
          </p:cNvSpPr>
          <p:nvPr/>
        </p:nvSpPr>
        <p:spPr bwMode="auto">
          <a:xfrm rot="-3172564">
            <a:off x="7865269" y="24607"/>
            <a:ext cx="1165225" cy="2097087"/>
          </a:xfrm>
          <a:custGeom>
            <a:avLst/>
            <a:gdLst/>
            <a:ahLst/>
            <a:cxnLst>
              <a:cxn ang="0">
                <a:pos x="2293" y="0"/>
              </a:cxn>
              <a:cxn ang="0">
                <a:pos x="130" y="2835"/>
              </a:cxn>
              <a:cxn ang="0">
                <a:pos x="131" y="3201"/>
              </a:cxn>
              <a:cxn ang="0">
                <a:pos x="0" y="3633"/>
              </a:cxn>
              <a:cxn ang="0">
                <a:pos x="50" y="3703"/>
              </a:cxn>
              <a:cxn ang="0">
                <a:pos x="422" y="3352"/>
              </a:cxn>
              <a:cxn ang="0">
                <a:pos x="763" y="3220"/>
              </a:cxn>
              <a:cxn ang="0">
                <a:pos x="2911" y="428"/>
              </a:cxn>
              <a:cxn ang="0">
                <a:pos x="2589" y="96"/>
              </a:cxn>
              <a:cxn ang="0">
                <a:pos x="2293" y="0"/>
              </a:cxn>
              <a:cxn ang="0">
                <a:pos x="2293" y="0"/>
              </a:cxn>
            </a:cxnLst>
            <a:rect l="0" t="0" r="r" b="b"/>
            <a:pathLst>
              <a:path w="2911" h="3703">
                <a:moveTo>
                  <a:pt x="2293" y="0"/>
                </a:moveTo>
                <a:lnTo>
                  <a:pt x="130" y="2835"/>
                </a:lnTo>
                <a:lnTo>
                  <a:pt x="131" y="3201"/>
                </a:lnTo>
                <a:lnTo>
                  <a:pt x="0" y="3633"/>
                </a:lnTo>
                <a:lnTo>
                  <a:pt x="50" y="3703"/>
                </a:lnTo>
                <a:lnTo>
                  <a:pt x="422" y="3352"/>
                </a:lnTo>
                <a:lnTo>
                  <a:pt x="763" y="3220"/>
                </a:lnTo>
                <a:lnTo>
                  <a:pt x="2911" y="428"/>
                </a:lnTo>
                <a:lnTo>
                  <a:pt x="2589" y="96"/>
                </a:lnTo>
                <a:lnTo>
                  <a:pt x="2293" y="0"/>
                </a:lnTo>
                <a:lnTo>
                  <a:pt x="2293" y="0"/>
                </a:lnTo>
                <a:close/>
              </a:path>
            </a:pathLst>
          </a:custGeom>
          <a:solidFill>
            <a:schemeClr val="folHlink"/>
          </a:solidFill>
          <a:ln w="9525">
            <a:noFill/>
            <a:round/>
            <a:headEnd/>
            <a:tailEnd/>
          </a:ln>
        </p:spPr>
        <p:txBody>
          <a:bodyPr/>
          <a:lstStyle/>
          <a:p>
            <a:pPr>
              <a:defRPr/>
            </a:pPr>
            <a:endParaRPr lang="uk-UA"/>
          </a:p>
        </p:txBody>
      </p:sp>
      <p:sp>
        <p:nvSpPr>
          <p:cNvPr id="534537" name="Freeform 9"/>
          <p:cNvSpPr>
            <a:spLocks/>
          </p:cNvSpPr>
          <p:nvPr/>
        </p:nvSpPr>
        <p:spPr bwMode="auto">
          <a:xfrm rot="-3172564">
            <a:off x="7831138" y="192088"/>
            <a:ext cx="1025525" cy="1571625"/>
          </a:xfrm>
          <a:custGeom>
            <a:avLst/>
            <a:gdLst/>
            <a:ahLst/>
            <a:cxnLst>
              <a:cxn ang="0">
                <a:pos x="0" y="2485"/>
              </a:cxn>
              <a:cxn ang="0">
                <a:pos x="432" y="2553"/>
              </a:cxn>
              <a:cxn ang="0">
                <a:pos x="736" y="2777"/>
              </a:cxn>
              <a:cxn ang="0">
                <a:pos x="2561" y="399"/>
              </a:cxn>
              <a:cxn ang="0">
                <a:pos x="2118" y="82"/>
              </a:cxn>
              <a:cxn ang="0">
                <a:pos x="1898" y="0"/>
              </a:cxn>
              <a:cxn ang="0">
                <a:pos x="0" y="2485"/>
              </a:cxn>
              <a:cxn ang="0">
                <a:pos x="0" y="2485"/>
              </a:cxn>
            </a:cxnLst>
            <a:rect l="0" t="0" r="r" b="b"/>
            <a:pathLst>
              <a:path w="2561" h="2777">
                <a:moveTo>
                  <a:pt x="0" y="2485"/>
                </a:moveTo>
                <a:lnTo>
                  <a:pt x="432" y="2553"/>
                </a:lnTo>
                <a:lnTo>
                  <a:pt x="736" y="2777"/>
                </a:lnTo>
                <a:lnTo>
                  <a:pt x="2561" y="399"/>
                </a:lnTo>
                <a:lnTo>
                  <a:pt x="2118" y="82"/>
                </a:lnTo>
                <a:lnTo>
                  <a:pt x="1898" y="0"/>
                </a:lnTo>
                <a:lnTo>
                  <a:pt x="0" y="2485"/>
                </a:lnTo>
                <a:lnTo>
                  <a:pt x="0" y="2485"/>
                </a:lnTo>
                <a:close/>
              </a:path>
            </a:pathLst>
          </a:custGeom>
          <a:solidFill>
            <a:schemeClr val="bg2"/>
          </a:solidFill>
          <a:ln w="9525">
            <a:noFill/>
            <a:round/>
            <a:headEnd/>
            <a:tailEnd/>
          </a:ln>
        </p:spPr>
        <p:txBody>
          <a:bodyPr/>
          <a:lstStyle/>
          <a:p>
            <a:pPr>
              <a:defRPr/>
            </a:pPr>
            <a:endParaRPr lang="uk-UA"/>
          </a:p>
        </p:txBody>
      </p:sp>
      <p:grpSp>
        <p:nvGrpSpPr>
          <p:cNvPr id="9226" name="Group 10"/>
          <p:cNvGrpSpPr>
            <a:grpSpLocks/>
          </p:cNvGrpSpPr>
          <p:nvPr/>
        </p:nvGrpSpPr>
        <p:grpSpPr bwMode="auto">
          <a:xfrm>
            <a:off x="7938" y="5540375"/>
            <a:ext cx="1784350" cy="1246188"/>
            <a:chOff x="5" y="3490"/>
            <a:chExt cx="1124" cy="785"/>
          </a:xfrm>
        </p:grpSpPr>
        <p:sp>
          <p:nvSpPr>
            <p:cNvPr id="534539" name="Freeform 11"/>
            <p:cNvSpPr>
              <a:spLocks/>
            </p:cNvSpPr>
            <p:nvPr userDrawn="1"/>
          </p:nvSpPr>
          <p:spPr bwMode="auto">
            <a:xfrm>
              <a:off x="24" y="3505"/>
              <a:ext cx="1089" cy="649"/>
            </a:xfrm>
            <a:custGeom>
              <a:avLst/>
              <a:gdLst/>
              <a:ahLst/>
              <a:cxnLst>
                <a:cxn ang="0">
                  <a:pos x="1587" y="1260"/>
                </a:cxn>
                <a:cxn ang="0">
                  <a:pos x="1420" y="1106"/>
                </a:cxn>
                <a:cxn ang="0">
                  <a:pos x="1331" y="477"/>
                </a:cxn>
                <a:cxn ang="0">
                  <a:pos x="2139" y="330"/>
                </a:cxn>
                <a:cxn ang="0">
                  <a:pos x="2177" y="203"/>
                </a:cxn>
                <a:cxn ang="0">
                  <a:pos x="2099" y="100"/>
                </a:cxn>
                <a:cxn ang="0">
                  <a:pos x="1276" y="211"/>
                </a:cxn>
                <a:cxn ang="0">
                  <a:pos x="1219" y="32"/>
                </a:cxn>
                <a:cxn ang="0">
                  <a:pos x="1085" y="0"/>
                </a:cxn>
                <a:cxn ang="0">
                  <a:pos x="958" y="28"/>
                </a:cxn>
                <a:cxn ang="0">
                  <a:pos x="888" y="106"/>
                </a:cxn>
                <a:cxn ang="0">
                  <a:pos x="937" y="285"/>
                </a:cxn>
                <a:cxn ang="0">
                  <a:pos x="660" y="441"/>
                </a:cxn>
                <a:cxn ang="0">
                  <a:pos x="983" y="473"/>
                </a:cxn>
                <a:cxn ang="0">
                  <a:pos x="1112" y="889"/>
                </a:cxn>
                <a:cxn ang="0">
                  <a:pos x="141" y="469"/>
                </a:cxn>
                <a:cxn ang="0">
                  <a:pos x="46" y="509"/>
                </a:cxn>
                <a:cxn ang="0">
                  <a:pos x="0" y="636"/>
                </a:cxn>
                <a:cxn ang="0">
                  <a:pos x="55" y="779"/>
                </a:cxn>
                <a:cxn ang="0">
                  <a:pos x="1139" y="1288"/>
                </a:cxn>
                <a:cxn ang="0">
                  <a:pos x="1378" y="1256"/>
                </a:cxn>
                <a:cxn ang="0">
                  <a:pos x="1570" y="1298"/>
                </a:cxn>
                <a:cxn ang="0">
                  <a:pos x="1587" y="1260"/>
                </a:cxn>
                <a:cxn ang="0">
                  <a:pos x="1587" y="1260"/>
                </a:cxn>
              </a:cxnLst>
              <a:rect l="0" t="0" r="r" b="b"/>
              <a:pathLst>
                <a:path w="2177" h="1298">
                  <a:moveTo>
                    <a:pt x="1587" y="1260"/>
                  </a:moveTo>
                  <a:lnTo>
                    <a:pt x="1420" y="1106"/>
                  </a:lnTo>
                  <a:lnTo>
                    <a:pt x="1331" y="477"/>
                  </a:lnTo>
                  <a:lnTo>
                    <a:pt x="2139" y="330"/>
                  </a:lnTo>
                  <a:lnTo>
                    <a:pt x="2177" y="203"/>
                  </a:lnTo>
                  <a:lnTo>
                    <a:pt x="2099" y="100"/>
                  </a:lnTo>
                  <a:lnTo>
                    <a:pt x="1276" y="211"/>
                  </a:lnTo>
                  <a:lnTo>
                    <a:pt x="1219" y="32"/>
                  </a:lnTo>
                  <a:lnTo>
                    <a:pt x="1085" y="0"/>
                  </a:lnTo>
                  <a:lnTo>
                    <a:pt x="958" y="28"/>
                  </a:lnTo>
                  <a:lnTo>
                    <a:pt x="888" y="106"/>
                  </a:lnTo>
                  <a:lnTo>
                    <a:pt x="937" y="285"/>
                  </a:lnTo>
                  <a:lnTo>
                    <a:pt x="660" y="441"/>
                  </a:lnTo>
                  <a:lnTo>
                    <a:pt x="983" y="473"/>
                  </a:lnTo>
                  <a:lnTo>
                    <a:pt x="1112" y="889"/>
                  </a:lnTo>
                  <a:lnTo>
                    <a:pt x="141" y="469"/>
                  </a:lnTo>
                  <a:lnTo>
                    <a:pt x="46" y="509"/>
                  </a:lnTo>
                  <a:lnTo>
                    <a:pt x="0" y="636"/>
                  </a:lnTo>
                  <a:lnTo>
                    <a:pt x="55" y="779"/>
                  </a:lnTo>
                  <a:lnTo>
                    <a:pt x="1139" y="1288"/>
                  </a:lnTo>
                  <a:lnTo>
                    <a:pt x="1378" y="1256"/>
                  </a:lnTo>
                  <a:lnTo>
                    <a:pt x="1570" y="1298"/>
                  </a:lnTo>
                  <a:lnTo>
                    <a:pt x="1587" y="1260"/>
                  </a:lnTo>
                  <a:lnTo>
                    <a:pt x="1587" y="1260"/>
                  </a:lnTo>
                  <a:close/>
                </a:path>
              </a:pathLst>
            </a:custGeom>
            <a:solidFill>
              <a:srgbClr val="F8F8F8"/>
            </a:solidFill>
            <a:ln w="9525">
              <a:noFill/>
              <a:round/>
              <a:headEnd/>
              <a:tailEnd/>
            </a:ln>
          </p:spPr>
          <p:txBody>
            <a:bodyPr/>
            <a:lstStyle/>
            <a:p>
              <a:pPr>
                <a:defRPr/>
              </a:pPr>
              <a:endParaRPr lang="uk-UA"/>
            </a:p>
          </p:txBody>
        </p:sp>
        <p:sp>
          <p:nvSpPr>
            <p:cNvPr id="534540" name="Freeform 12"/>
            <p:cNvSpPr>
              <a:spLocks/>
            </p:cNvSpPr>
            <p:nvPr userDrawn="1"/>
          </p:nvSpPr>
          <p:spPr bwMode="auto">
            <a:xfrm>
              <a:off x="1022" y="3582"/>
              <a:ext cx="71" cy="129"/>
            </a:xfrm>
            <a:custGeom>
              <a:avLst/>
              <a:gdLst/>
              <a:ahLst/>
              <a:cxnLst>
                <a:cxn ang="0">
                  <a:pos x="0" y="7"/>
                </a:cxn>
                <a:cxn ang="0">
                  <a:pos x="120" y="0"/>
                </a:cxn>
                <a:cxn ang="0">
                  <a:pos x="143" y="233"/>
                </a:cxn>
                <a:cxn ang="0">
                  <a:pos x="8" y="258"/>
                </a:cxn>
                <a:cxn ang="0">
                  <a:pos x="0" y="7"/>
                </a:cxn>
                <a:cxn ang="0">
                  <a:pos x="0" y="7"/>
                </a:cxn>
              </a:cxnLst>
              <a:rect l="0" t="0" r="r" b="b"/>
              <a:pathLst>
                <a:path w="143" h="258">
                  <a:moveTo>
                    <a:pt x="0" y="7"/>
                  </a:moveTo>
                  <a:lnTo>
                    <a:pt x="120" y="0"/>
                  </a:lnTo>
                  <a:lnTo>
                    <a:pt x="143" y="233"/>
                  </a:lnTo>
                  <a:lnTo>
                    <a:pt x="8" y="258"/>
                  </a:lnTo>
                  <a:lnTo>
                    <a:pt x="0" y="7"/>
                  </a:lnTo>
                  <a:lnTo>
                    <a:pt x="0" y="7"/>
                  </a:lnTo>
                  <a:close/>
                </a:path>
              </a:pathLst>
            </a:custGeom>
            <a:solidFill>
              <a:schemeClr val="accent1"/>
            </a:solidFill>
            <a:ln w="9525">
              <a:noFill/>
              <a:round/>
              <a:headEnd/>
              <a:tailEnd/>
            </a:ln>
          </p:spPr>
          <p:txBody>
            <a:bodyPr/>
            <a:lstStyle/>
            <a:p>
              <a:pPr>
                <a:defRPr/>
              </a:pPr>
              <a:endParaRPr lang="uk-UA"/>
            </a:p>
          </p:txBody>
        </p:sp>
        <p:sp>
          <p:nvSpPr>
            <p:cNvPr id="534541" name="Freeform 13"/>
            <p:cNvSpPr>
              <a:spLocks/>
            </p:cNvSpPr>
            <p:nvPr userDrawn="1"/>
          </p:nvSpPr>
          <p:spPr bwMode="auto">
            <a:xfrm>
              <a:off x="20" y="3774"/>
              <a:ext cx="792" cy="410"/>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round/>
              <a:headEnd/>
              <a:tailEnd/>
            </a:ln>
          </p:spPr>
          <p:txBody>
            <a:bodyPr/>
            <a:lstStyle/>
            <a:p>
              <a:pPr>
                <a:defRPr/>
              </a:pPr>
              <a:endParaRPr lang="uk-UA"/>
            </a:p>
          </p:txBody>
        </p:sp>
        <p:sp>
          <p:nvSpPr>
            <p:cNvPr id="534542" name="Freeform 14"/>
            <p:cNvSpPr>
              <a:spLocks/>
            </p:cNvSpPr>
            <p:nvPr userDrawn="1"/>
          </p:nvSpPr>
          <p:spPr bwMode="auto">
            <a:xfrm>
              <a:off x="129" y="3808"/>
              <a:ext cx="525" cy="374"/>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headEnd/>
              <a:tailEnd/>
            </a:ln>
          </p:spPr>
          <p:txBody>
            <a:bodyPr/>
            <a:lstStyle/>
            <a:p>
              <a:pPr>
                <a:defRPr/>
              </a:pPr>
              <a:endParaRPr lang="uk-UA"/>
            </a:p>
          </p:txBody>
        </p:sp>
        <p:sp>
          <p:nvSpPr>
            <p:cNvPr id="534543" name="Freeform 15"/>
            <p:cNvSpPr>
              <a:spLocks/>
            </p:cNvSpPr>
            <p:nvPr userDrawn="1"/>
          </p:nvSpPr>
          <p:spPr bwMode="auto">
            <a:xfrm>
              <a:off x="485" y="3532"/>
              <a:ext cx="135" cy="121"/>
            </a:xfrm>
            <a:custGeom>
              <a:avLst/>
              <a:gdLst/>
              <a:ahLst/>
              <a:cxnLst>
                <a:cxn ang="0">
                  <a:pos x="0" y="28"/>
                </a:cxn>
                <a:cxn ang="0">
                  <a:pos x="160" y="0"/>
                </a:cxn>
                <a:cxn ang="0">
                  <a:pos x="251" y="36"/>
                </a:cxn>
                <a:cxn ang="0">
                  <a:pos x="272" y="139"/>
                </a:cxn>
                <a:cxn ang="0">
                  <a:pos x="164" y="146"/>
                </a:cxn>
                <a:cxn ang="0">
                  <a:pos x="32" y="241"/>
                </a:cxn>
                <a:cxn ang="0">
                  <a:pos x="0" y="28"/>
                </a:cxn>
                <a:cxn ang="0">
                  <a:pos x="0" y="28"/>
                </a:cxn>
              </a:cxnLst>
              <a:rect l="0" t="0" r="r" b="b"/>
              <a:pathLst>
                <a:path w="272" h="241">
                  <a:moveTo>
                    <a:pt x="0" y="28"/>
                  </a:moveTo>
                  <a:lnTo>
                    <a:pt x="160" y="0"/>
                  </a:lnTo>
                  <a:lnTo>
                    <a:pt x="251" y="36"/>
                  </a:lnTo>
                  <a:lnTo>
                    <a:pt x="272" y="139"/>
                  </a:lnTo>
                  <a:lnTo>
                    <a:pt x="164" y="146"/>
                  </a:lnTo>
                  <a:lnTo>
                    <a:pt x="32" y="241"/>
                  </a:lnTo>
                  <a:lnTo>
                    <a:pt x="0" y="28"/>
                  </a:lnTo>
                  <a:lnTo>
                    <a:pt x="0" y="28"/>
                  </a:lnTo>
                  <a:close/>
                </a:path>
              </a:pathLst>
            </a:custGeom>
            <a:solidFill>
              <a:schemeClr val="hlink"/>
            </a:solidFill>
            <a:ln w="9525">
              <a:noFill/>
              <a:round/>
              <a:headEnd/>
              <a:tailEnd/>
            </a:ln>
          </p:spPr>
          <p:txBody>
            <a:bodyPr/>
            <a:lstStyle/>
            <a:p>
              <a:pPr>
                <a:defRPr/>
              </a:pPr>
              <a:endParaRPr lang="uk-UA"/>
            </a:p>
          </p:txBody>
        </p:sp>
        <p:sp>
          <p:nvSpPr>
            <p:cNvPr id="534544" name="Freeform 16"/>
            <p:cNvSpPr>
              <a:spLocks/>
            </p:cNvSpPr>
            <p:nvPr userDrawn="1"/>
          </p:nvSpPr>
          <p:spPr bwMode="auto">
            <a:xfrm>
              <a:off x="641" y="4163"/>
              <a:ext cx="76" cy="112"/>
            </a:xfrm>
            <a:custGeom>
              <a:avLst/>
              <a:gdLst/>
              <a:ahLst/>
              <a:cxnLst>
                <a:cxn ang="0">
                  <a:pos x="152" y="4"/>
                </a:cxn>
                <a:cxn ang="0">
                  <a:pos x="152" y="224"/>
                </a:cxn>
                <a:cxn ang="0">
                  <a:pos x="0" y="8"/>
                </a:cxn>
                <a:cxn ang="0">
                  <a:pos x="72" y="0"/>
                </a:cxn>
                <a:cxn ang="0">
                  <a:pos x="152" y="4"/>
                </a:cxn>
                <a:cxn ang="0">
                  <a:pos x="152" y="4"/>
                </a:cxn>
              </a:cxnLst>
              <a:rect l="0" t="0" r="r" b="b"/>
              <a:pathLst>
                <a:path w="152" h="224">
                  <a:moveTo>
                    <a:pt x="152" y="4"/>
                  </a:moveTo>
                  <a:lnTo>
                    <a:pt x="152" y="224"/>
                  </a:lnTo>
                  <a:lnTo>
                    <a:pt x="0" y="8"/>
                  </a:lnTo>
                  <a:lnTo>
                    <a:pt x="72" y="0"/>
                  </a:lnTo>
                  <a:lnTo>
                    <a:pt x="152" y="4"/>
                  </a:lnTo>
                  <a:lnTo>
                    <a:pt x="152" y="4"/>
                  </a:lnTo>
                  <a:close/>
                </a:path>
              </a:pathLst>
            </a:custGeom>
            <a:solidFill>
              <a:schemeClr val="hlink"/>
            </a:solidFill>
            <a:ln w="9525">
              <a:noFill/>
              <a:round/>
              <a:headEnd/>
              <a:tailEnd/>
            </a:ln>
          </p:spPr>
          <p:txBody>
            <a:bodyPr/>
            <a:lstStyle/>
            <a:p>
              <a:pPr>
                <a:defRPr/>
              </a:pPr>
              <a:endParaRPr lang="uk-UA"/>
            </a:p>
          </p:txBody>
        </p:sp>
        <p:sp>
          <p:nvSpPr>
            <p:cNvPr id="534545" name="Freeform 17"/>
            <p:cNvSpPr>
              <a:spLocks/>
            </p:cNvSpPr>
            <p:nvPr userDrawn="1"/>
          </p:nvSpPr>
          <p:spPr bwMode="auto">
            <a:xfrm>
              <a:off x="504" y="3607"/>
              <a:ext cx="193" cy="383"/>
            </a:xfrm>
            <a:custGeom>
              <a:avLst/>
              <a:gdLst/>
              <a:ahLst/>
              <a:cxnLst>
                <a:cxn ang="0">
                  <a:pos x="0" y="80"/>
                </a:cxn>
                <a:cxn ang="0">
                  <a:pos x="87" y="0"/>
                </a:cxn>
                <a:cxn ang="0">
                  <a:pos x="232" y="6"/>
                </a:cxn>
                <a:cxn ang="0">
                  <a:pos x="386" y="764"/>
                </a:cxn>
                <a:cxn ang="0">
                  <a:pos x="279" y="720"/>
                </a:cxn>
                <a:cxn ang="0">
                  <a:pos x="152" y="677"/>
                </a:cxn>
                <a:cxn ang="0">
                  <a:pos x="0" y="80"/>
                </a:cxn>
                <a:cxn ang="0">
                  <a:pos x="0" y="80"/>
                </a:cxn>
              </a:cxnLst>
              <a:rect l="0" t="0" r="r" b="b"/>
              <a:pathLst>
                <a:path w="386" h="764">
                  <a:moveTo>
                    <a:pt x="0" y="80"/>
                  </a:moveTo>
                  <a:lnTo>
                    <a:pt x="87" y="0"/>
                  </a:lnTo>
                  <a:lnTo>
                    <a:pt x="232" y="6"/>
                  </a:lnTo>
                  <a:lnTo>
                    <a:pt x="386" y="764"/>
                  </a:lnTo>
                  <a:lnTo>
                    <a:pt x="279" y="720"/>
                  </a:lnTo>
                  <a:lnTo>
                    <a:pt x="152" y="677"/>
                  </a:lnTo>
                  <a:lnTo>
                    <a:pt x="0" y="80"/>
                  </a:lnTo>
                  <a:lnTo>
                    <a:pt x="0" y="80"/>
                  </a:lnTo>
                  <a:close/>
                </a:path>
              </a:pathLst>
            </a:custGeom>
            <a:solidFill>
              <a:schemeClr val="bg2"/>
            </a:solidFill>
            <a:ln w="9525">
              <a:noFill/>
              <a:round/>
              <a:headEnd/>
              <a:tailEnd/>
            </a:ln>
          </p:spPr>
          <p:txBody>
            <a:bodyPr/>
            <a:lstStyle/>
            <a:p>
              <a:pPr>
                <a:defRPr/>
              </a:pPr>
              <a:endParaRPr lang="uk-UA"/>
            </a:p>
          </p:txBody>
        </p:sp>
        <p:sp>
          <p:nvSpPr>
            <p:cNvPr id="534546" name="Freeform 18"/>
            <p:cNvSpPr>
              <a:spLocks/>
            </p:cNvSpPr>
            <p:nvPr userDrawn="1"/>
          </p:nvSpPr>
          <p:spPr bwMode="auto">
            <a:xfrm>
              <a:off x="668" y="3590"/>
              <a:ext cx="364" cy="174"/>
            </a:xfrm>
            <a:custGeom>
              <a:avLst/>
              <a:gdLst/>
              <a:ahLst/>
              <a:cxnLst>
                <a:cxn ang="0">
                  <a:pos x="692" y="0"/>
                </a:cxn>
                <a:cxn ang="0">
                  <a:pos x="0" y="106"/>
                </a:cxn>
                <a:cxn ang="0">
                  <a:pos x="28" y="348"/>
                </a:cxn>
                <a:cxn ang="0">
                  <a:pos x="715" y="237"/>
                </a:cxn>
                <a:cxn ang="0">
                  <a:pos x="728" y="43"/>
                </a:cxn>
                <a:cxn ang="0">
                  <a:pos x="692" y="0"/>
                </a:cxn>
                <a:cxn ang="0">
                  <a:pos x="692" y="0"/>
                </a:cxn>
              </a:cxnLst>
              <a:rect l="0" t="0" r="r" b="b"/>
              <a:pathLst>
                <a:path w="728" h="348">
                  <a:moveTo>
                    <a:pt x="692" y="0"/>
                  </a:moveTo>
                  <a:lnTo>
                    <a:pt x="0" y="106"/>
                  </a:lnTo>
                  <a:lnTo>
                    <a:pt x="28" y="348"/>
                  </a:lnTo>
                  <a:lnTo>
                    <a:pt x="715" y="237"/>
                  </a:lnTo>
                  <a:lnTo>
                    <a:pt x="728" y="43"/>
                  </a:lnTo>
                  <a:lnTo>
                    <a:pt x="692" y="0"/>
                  </a:lnTo>
                  <a:lnTo>
                    <a:pt x="692" y="0"/>
                  </a:lnTo>
                  <a:close/>
                </a:path>
              </a:pathLst>
            </a:custGeom>
            <a:solidFill>
              <a:schemeClr val="bg2"/>
            </a:solidFill>
            <a:ln w="9525">
              <a:noFill/>
              <a:round/>
              <a:headEnd/>
              <a:tailEnd/>
            </a:ln>
          </p:spPr>
          <p:txBody>
            <a:bodyPr/>
            <a:lstStyle/>
            <a:p>
              <a:pPr>
                <a:defRPr/>
              </a:pPr>
              <a:endParaRPr lang="uk-UA"/>
            </a:p>
          </p:txBody>
        </p:sp>
        <p:sp>
          <p:nvSpPr>
            <p:cNvPr id="534547" name="Freeform 19"/>
            <p:cNvSpPr>
              <a:spLocks/>
            </p:cNvSpPr>
            <p:nvPr userDrawn="1"/>
          </p:nvSpPr>
          <p:spPr bwMode="auto">
            <a:xfrm>
              <a:off x="347" y="3693"/>
              <a:ext cx="156" cy="67"/>
            </a:xfrm>
            <a:custGeom>
              <a:avLst/>
              <a:gdLst/>
              <a:ahLst/>
              <a:cxnLst>
                <a:cxn ang="0">
                  <a:pos x="272" y="0"/>
                </a:cxn>
                <a:cxn ang="0">
                  <a:pos x="0" y="78"/>
                </a:cxn>
                <a:cxn ang="0">
                  <a:pos x="312" y="135"/>
                </a:cxn>
                <a:cxn ang="0">
                  <a:pos x="272" y="0"/>
                </a:cxn>
                <a:cxn ang="0">
                  <a:pos x="272" y="0"/>
                </a:cxn>
              </a:cxnLst>
              <a:rect l="0" t="0" r="r" b="b"/>
              <a:pathLst>
                <a:path w="312" h="135">
                  <a:moveTo>
                    <a:pt x="272" y="0"/>
                  </a:moveTo>
                  <a:lnTo>
                    <a:pt x="0" y="78"/>
                  </a:lnTo>
                  <a:lnTo>
                    <a:pt x="312" y="135"/>
                  </a:lnTo>
                  <a:lnTo>
                    <a:pt x="272" y="0"/>
                  </a:lnTo>
                  <a:lnTo>
                    <a:pt x="272" y="0"/>
                  </a:lnTo>
                  <a:close/>
                </a:path>
              </a:pathLst>
            </a:custGeom>
            <a:solidFill>
              <a:schemeClr val="accent1"/>
            </a:solidFill>
            <a:ln w="9525">
              <a:noFill/>
              <a:round/>
              <a:headEnd/>
              <a:tailEnd/>
            </a:ln>
          </p:spPr>
          <p:txBody>
            <a:bodyPr/>
            <a:lstStyle/>
            <a:p>
              <a:pPr>
                <a:defRPr/>
              </a:pPr>
              <a:endParaRPr lang="uk-UA"/>
            </a:p>
          </p:txBody>
        </p:sp>
        <p:grpSp>
          <p:nvGrpSpPr>
            <p:cNvPr id="9252" name="Group 20"/>
            <p:cNvGrpSpPr>
              <a:grpSpLocks/>
            </p:cNvGrpSpPr>
            <p:nvPr userDrawn="1"/>
          </p:nvGrpSpPr>
          <p:grpSpPr bwMode="auto">
            <a:xfrm>
              <a:off x="5" y="3490"/>
              <a:ext cx="1124" cy="780"/>
              <a:chOff x="5" y="3490"/>
              <a:chExt cx="1124" cy="780"/>
            </a:xfrm>
          </p:grpSpPr>
          <p:grpSp>
            <p:nvGrpSpPr>
              <p:cNvPr id="9253" name="Group 21"/>
              <p:cNvGrpSpPr>
                <a:grpSpLocks/>
              </p:cNvGrpSpPr>
              <p:nvPr userDrawn="1"/>
            </p:nvGrpSpPr>
            <p:grpSpPr bwMode="auto">
              <a:xfrm>
                <a:off x="499" y="3562"/>
                <a:ext cx="548" cy="708"/>
                <a:chOff x="499" y="3562"/>
                <a:chExt cx="548" cy="708"/>
              </a:xfrm>
            </p:grpSpPr>
            <p:sp>
              <p:nvSpPr>
                <p:cNvPr id="534550" name="Freeform 22"/>
                <p:cNvSpPr>
                  <a:spLocks/>
                </p:cNvSpPr>
                <p:nvPr userDrawn="1"/>
              </p:nvSpPr>
              <p:spPr bwMode="auto">
                <a:xfrm>
                  <a:off x="499" y="3587"/>
                  <a:ext cx="157" cy="87"/>
                </a:xfrm>
                <a:custGeom>
                  <a:avLst/>
                  <a:gdLst/>
                  <a:ahLst/>
                  <a:cxnLst>
                    <a:cxn ang="0">
                      <a:pos x="0" y="107"/>
                    </a:cxn>
                    <a:cxn ang="0">
                      <a:pos x="114" y="10"/>
                    </a:cxn>
                    <a:cxn ang="0">
                      <a:pos x="213" y="0"/>
                    </a:cxn>
                    <a:cxn ang="0">
                      <a:pos x="292" y="27"/>
                    </a:cxn>
                    <a:cxn ang="0">
                      <a:pos x="313" y="91"/>
                    </a:cxn>
                    <a:cxn ang="0">
                      <a:pos x="167" y="67"/>
                    </a:cxn>
                    <a:cxn ang="0">
                      <a:pos x="74" y="101"/>
                    </a:cxn>
                    <a:cxn ang="0">
                      <a:pos x="13" y="175"/>
                    </a:cxn>
                    <a:cxn ang="0">
                      <a:pos x="0" y="107"/>
                    </a:cxn>
                    <a:cxn ang="0">
                      <a:pos x="0" y="107"/>
                    </a:cxn>
                  </a:cxnLst>
                  <a:rect l="0" t="0" r="r" b="b"/>
                  <a:pathLst>
                    <a:path w="313" h="175">
                      <a:moveTo>
                        <a:pt x="0" y="107"/>
                      </a:moveTo>
                      <a:lnTo>
                        <a:pt x="114" y="10"/>
                      </a:lnTo>
                      <a:lnTo>
                        <a:pt x="213" y="0"/>
                      </a:lnTo>
                      <a:lnTo>
                        <a:pt x="292" y="27"/>
                      </a:lnTo>
                      <a:lnTo>
                        <a:pt x="313" y="91"/>
                      </a:lnTo>
                      <a:lnTo>
                        <a:pt x="167" y="67"/>
                      </a:lnTo>
                      <a:lnTo>
                        <a:pt x="74" y="101"/>
                      </a:lnTo>
                      <a:lnTo>
                        <a:pt x="13" y="175"/>
                      </a:lnTo>
                      <a:lnTo>
                        <a:pt x="0" y="107"/>
                      </a:lnTo>
                      <a:lnTo>
                        <a:pt x="0" y="107"/>
                      </a:lnTo>
                      <a:close/>
                    </a:path>
                  </a:pathLst>
                </a:custGeom>
                <a:solidFill>
                  <a:schemeClr val="accent2"/>
                </a:solidFill>
                <a:ln w="9525">
                  <a:noFill/>
                  <a:round/>
                  <a:headEnd/>
                  <a:tailEnd/>
                </a:ln>
              </p:spPr>
              <p:txBody>
                <a:bodyPr/>
                <a:lstStyle/>
                <a:p>
                  <a:pPr>
                    <a:defRPr/>
                  </a:pPr>
                  <a:endParaRPr lang="uk-UA"/>
                </a:p>
              </p:txBody>
            </p:sp>
            <p:sp>
              <p:nvSpPr>
                <p:cNvPr id="534551" name="Freeform 23"/>
                <p:cNvSpPr>
                  <a:spLocks/>
                </p:cNvSpPr>
                <p:nvPr userDrawn="1"/>
              </p:nvSpPr>
              <p:spPr bwMode="auto">
                <a:xfrm>
                  <a:off x="636" y="4137"/>
                  <a:ext cx="115" cy="133"/>
                </a:xfrm>
                <a:custGeom>
                  <a:avLst/>
                  <a:gdLst/>
                  <a:ahLst/>
                  <a:cxnLst>
                    <a:cxn ang="0">
                      <a:pos x="0" y="40"/>
                    </a:cxn>
                    <a:cxn ang="0">
                      <a:pos x="160" y="266"/>
                    </a:cxn>
                    <a:cxn ang="0">
                      <a:pos x="230" y="251"/>
                    </a:cxn>
                    <a:cxn ang="0">
                      <a:pos x="223" y="17"/>
                    </a:cxn>
                    <a:cxn ang="0">
                      <a:pos x="166" y="0"/>
                    </a:cxn>
                    <a:cxn ang="0">
                      <a:pos x="179" y="197"/>
                    </a:cxn>
                    <a:cxn ang="0">
                      <a:pos x="71" y="4"/>
                    </a:cxn>
                    <a:cxn ang="0">
                      <a:pos x="0" y="40"/>
                    </a:cxn>
                    <a:cxn ang="0">
                      <a:pos x="0" y="40"/>
                    </a:cxn>
                  </a:cxnLst>
                  <a:rect l="0" t="0" r="r" b="b"/>
                  <a:pathLst>
                    <a:path w="230" h="266">
                      <a:moveTo>
                        <a:pt x="0" y="40"/>
                      </a:moveTo>
                      <a:lnTo>
                        <a:pt x="160" y="266"/>
                      </a:lnTo>
                      <a:lnTo>
                        <a:pt x="230" y="251"/>
                      </a:lnTo>
                      <a:lnTo>
                        <a:pt x="223" y="17"/>
                      </a:lnTo>
                      <a:lnTo>
                        <a:pt x="166" y="0"/>
                      </a:lnTo>
                      <a:lnTo>
                        <a:pt x="179" y="197"/>
                      </a:lnTo>
                      <a:lnTo>
                        <a:pt x="71" y="4"/>
                      </a:lnTo>
                      <a:lnTo>
                        <a:pt x="0" y="40"/>
                      </a:lnTo>
                      <a:lnTo>
                        <a:pt x="0" y="40"/>
                      </a:lnTo>
                      <a:close/>
                    </a:path>
                  </a:pathLst>
                </a:custGeom>
                <a:solidFill>
                  <a:schemeClr val="accent2"/>
                </a:solidFill>
                <a:ln w="9525">
                  <a:noFill/>
                  <a:round/>
                  <a:headEnd/>
                  <a:tailEnd/>
                </a:ln>
              </p:spPr>
              <p:txBody>
                <a:bodyPr/>
                <a:lstStyle/>
                <a:p>
                  <a:pPr>
                    <a:defRPr/>
                  </a:pPr>
                  <a:endParaRPr lang="uk-UA"/>
                </a:p>
              </p:txBody>
            </p:sp>
            <p:sp>
              <p:nvSpPr>
                <p:cNvPr id="534552" name="Freeform 24"/>
                <p:cNvSpPr>
                  <a:spLocks/>
                </p:cNvSpPr>
                <p:nvPr userDrawn="1"/>
              </p:nvSpPr>
              <p:spPr bwMode="auto">
                <a:xfrm>
                  <a:off x="1004" y="3562"/>
                  <a:ext cx="43" cy="117"/>
                </a:xfrm>
                <a:custGeom>
                  <a:avLst/>
                  <a:gdLst/>
                  <a:ahLst/>
                  <a:cxnLst>
                    <a:cxn ang="0">
                      <a:pos x="0" y="19"/>
                    </a:cxn>
                    <a:cxn ang="0">
                      <a:pos x="36" y="93"/>
                    </a:cxn>
                    <a:cxn ang="0">
                      <a:pos x="44" y="154"/>
                    </a:cxn>
                    <a:cxn ang="0">
                      <a:pos x="27" y="234"/>
                    </a:cxn>
                    <a:cxn ang="0">
                      <a:pos x="80" y="220"/>
                    </a:cxn>
                    <a:cxn ang="0">
                      <a:pos x="87" y="116"/>
                    </a:cxn>
                    <a:cxn ang="0">
                      <a:pos x="46" y="0"/>
                    </a:cxn>
                    <a:cxn ang="0">
                      <a:pos x="0" y="19"/>
                    </a:cxn>
                    <a:cxn ang="0">
                      <a:pos x="0" y="19"/>
                    </a:cxn>
                  </a:cxnLst>
                  <a:rect l="0" t="0" r="r" b="b"/>
                  <a:pathLst>
                    <a:path w="87" h="234">
                      <a:moveTo>
                        <a:pt x="0" y="19"/>
                      </a:moveTo>
                      <a:lnTo>
                        <a:pt x="36" y="93"/>
                      </a:lnTo>
                      <a:lnTo>
                        <a:pt x="44" y="154"/>
                      </a:lnTo>
                      <a:lnTo>
                        <a:pt x="27" y="234"/>
                      </a:lnTo>
                      <a:lnTo>
                        <a:pt x="80" y="220"/>
                      </a:lnTo>
                      <a:lnTo>
                        <a:pt x="87" y="116"/>
                      </a:lnTo>
                      <a:lnTo>
                        <a:pt x="46" y="0"/>
                      </a:lnTo>
                      <a:lnTo>
                        <a:pt x="0" y="19"/>
                      </a:lnTo>
                      <a:lnTo>
                        <a:pt x="0" y="19"/>
                      </a:lnTo>
                      <a:close/>
                    </a:path>
                  </a:pathLst>
                </a:custGeom>
                <a:solidFill>
                  <a:schemeClr val="accent2"/>
                </a:solidFill>
                <a:ln w="9525">
                  <a:noFill/>
                  <a:round/>
                  <a:headEnd/>
                  <a:tailEnd/>
                </a:ln>
              </p:spPr>
              <p:txBody>
                <a:bodyPr/>
                <a:lstStyle/>
                <a:p>
                  <a:pPr>
                    <a:defRPr/>
                  </a:pPr>
                  <a:endParaRPr lang="uk-UA"/>
                </a:p>
              </p:txBody>
            </p:sp>
          </p:grpSp>
          <p:sp>
            <p:nvSpPr>
              <p:cNvPr id="534553" name="Freeform 25"/>
              <p:cNvSpPr>
                <a:spLocks/>
              </p:cNvSpPr>
              <p:nvPr userDrawn="1"/>
            </p:nvSpPr>
            <p:spPr bwMode="auto">
              <a:xfrm>
                <a:off x="76" y="3732"/>
                <a:ext cx="595" cy="250"/>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headEnd/>
                <a:tailEnd/>
              </a:ln>
            </p:spPr>
            <p:txBody>
              <a:bodyPr/>
              <a:lstStyle/>
              <a:p>
                <a:pPr>
                  <a:defRPr/>
                </a:pPr>
                <a:endParaRPr lang="uk-UA"/>
              </a:p>
            </p:txBody>
          </p:sp>
          <p:sp>
            <p:nvSpPr>
              <p:cNvPr id="534554" name="Freeform 26"/>
              <p:cNvSpPr>
                <a:spLocks/>
              </p:cNvSpPr>
              <p:nvPr userDrawn="1"/>
            </p:nvSpPr>
            <p:spPr bwMode="auto">
              <a:xfrm>
                <a:off x="260" y="3886"/>
                <a:ext cx="244" cy="148"/>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headEnd/>
                <a:tailEnd/>
              </a:ln>
            </p:spPr>
            <p:txBody>
              <a:bodyPr/>
              <a:lstStyle/>
              <a:p>
                <a:pPr>
                  <a:defRPr/>
                </a:pPr>
                <a:endParaRPr lang="uk-UA"/>
              </a:p>
            </p:txBody>
          </p:sp>
          <p:sp>
            <p:nvSpPr>
              <p:cNvPr id="534555" name="Freeform 27"/>
              <p:cNvSpPr>
                <a:spLocks/>
              </p:cNvSpPr>
              <p:nvPr userDrawn="1"/>
            </p:nvSpPr>
            <p:spPr bwMode="auto">
              <a:xfrm>
                <a:off x="565" y="3680"/>
                <a:ext cx="107" cy="238"/>
              </a:xfrm>
              <a:custGeom>
                <a:avLst/>
                <a:gdLst/>
                <a:ahLst/>
                <a:cxnLst>
                  <a:cxn ang="0">
                    <a:pos x="24" y="0"/>
                  </a:cxn>
                  <a:cxn ang="0">
                    <a:pos x="91" y="25"/>
                  </a:cxn>
                  <a:cxn ang="0">
                    <a:pos x="80" y="192"/>
                  </a:cxn>
                  <a:cxn ang="0">
                    <a:pos x="106" y="327"/>
                  </a:cxn>
                  <a:cxn ang="0">
                    <a:pos x="213" y="451"/>
                  </a:cxn>
                  <a:cxn ang="0">
                    <a:pos x="97" y="478"/>
                  </a:cxn>
                  <a:cxn ang="0">
                    <a:pos x="30" y="344"/>
                  </a:cxn>
                  <a:cxn ang="0">
                    <a:pos x="0" y="57"/>
                  </a:cxn>
                  <a:cxn ang="0">
                    <a:pos x="24" y="0"/>
                  </a:cxn>
                  <a:cxn ang="0">
                    <a:pos x="24" y="0"/>
                  </a:cxn>
                </a:cxnLst>
                <a:rect l="0" t="0" r="r" b="b"/>
                <a:pathLst>
                  <a:path w="213" h="478">
                    <a:moveTo>
                      <a:pt x="24" y="0"/>
                    </a:moveTo>
                    <a:lnTo>
                      <a:pt x="91" y="25"/>
                    </a:lnTo>
                    <a:lnTo>
                      <a:pt x="80" y="192"/>
                    </a:lnTo>
                    <a:lnTo>
                      <a:pt x="106" y="327"/>
                    </a:lnTo>
                    <a:lnTo>
                      <a:pt x="213" y="451"/>
                    </a:lnTo>
                    <a:lnTo>
                      <a:pt x="97" y="478"/>
                    </a:lnTo>
                    <a:lnTo>
                      <a:pt x="30" y="344"/>
                    </a:lnTo>
                    <a:lnTo>
                      <a:pt x="0" y="57"/>
                    </a:lnTo>
                    <a:lnTo>
                      <a:pt x="24" y="0"/>
                    </a:lnTo>
                    <a:lnTo>
                      <a:pt x="24" y="0"/>
                    </a:lnTo>
                    <a:close/>
                  </a:path>
                </a:pathLst>
              </a:custGeom>
              <a:solidFill>
                <a:schemeClr val="accent2"/>
              </a:solidFill>
              <a:ln w="9525">
                <a:noFill/>
                <a:round/>
                <a:headEnd/>
                <a:tailEnd/>
              </a:ln>
            </p:spPr>
            <p:txBody>
              <a:bodyPr/>
              <a:lstStyle/>
              <a:p>
                <a:pPr>
                  <a:defRPr/>
                </a:pPr>
                <a:endParaRPr lang="uk-UA"/>
              </a:p>
            </p:txBody>
          </p:sp>
          <p:grpSp>
            <p:nvGrpSpPr>
              <p:cNvPr id="9257" name="Group 28"/>
              <p:cNvGrpSpPr>
                <a:grpSpLocks/>
              </p:cNvGrpSpPr>
              <p:nvPr userDrawn="1"/>
            </p:nvGrpSpPr>
            <p:grpSpPr bwMode="auto">
              <a:xfrm>
                <a:off x="5" y="3490"/>
                <a:ext cx="1124" cy="678"/>
                <a:chOff x="5" y="3490"/>
                <a:chExt cx="1124" cy="678"/>
              </a:xfrm>
            </p:grpSpPr>
            <p:sp>
              <p:nvSpPr>
                <p:cNvPr id="534557" name="Freeform 29"/>
                <p:cNvSpPr>
                  <a:spLocks/>
                </p:cNvSpPr>
                <p:nvPr userDrawn="1"/>
              </p:nvSpPr>
              <p:spPr bwMode="auto">
                <a:xfrm>
                  <a:off x="669" y="4048"/>
                  <a:ext cx="75" cy="87"/>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headEnd/>
                  <a:tailEnd/>
                </a:ln>
              </p:spPr>
              <p:txBody>
                <a:bodyPr/>
                <a:lstStyle/>
                <a:p>
                  <a:pPr>
                    <a:defRPr/>
                  </a:pPr>
                  <a:endParaRPr lang="uk-UA"/>
                </a:p>
              </p:txBody>
            </p:sp>
            <p:sp>
              <p:nvSpPr>
                <p:cNvPr id="534558" name="Freeform 30"/>
                <p:cNvSpPr>
                  <a:spLocks/>
                </p:cNvSpPr>
                <p:nvPr userDrawn="1"/>
              </p:nvSpPr>
              <p:spPr bwMode="auto">
                <a:xfrm>
                  <a:off x="5" y="3728"/>
                  <a:ext cx="842" cy="440"/>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headEnd/>
                  <a:tailEnd/>
                </a:ln>
              </p:spPr>
              <p:txBody>
                <a:bodyPr/>
                <a:lstStyle/>
                <a:p>
                  <a:pPr>
                    <a:defRPr/>
                  </a:pPr>
                  <a:endParaRPr lang="uk-UA"/>
                </a:p>
              </p:txBody>
            </p:sp>
            <p:sp>
              <p:nvSpPr>
                <p:cNvPr id="534559" name="Freeform 31"/>
                <p:cNvSpPr>
                  <a:spLocks/>
                </p:cNvSpPr>
                <p:nvPr userDrawn="1"/>
              </p:nvSpPr>
              <p:spPr bwMode="auto">
                <a:xfrm>
                  <a:off x="106" y="3770"/>
                  <a:ext cx="80" cy="167"/>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headEnd/>
                  <a:tailEnd/>
                </a:ln>
              </p:spPr>
              <p:txBody>
                <a:bodyPr/>
                <a:lstStyle/>
                <a:p>
                  <a:pPr>
                    <a:defRPr/>
                  </a:pPr>
                  <a:endParaRPr lang="uk-UA"/>
                </a:p>
              </p:txBody>
            </p:sp>
            <p:sp>
              <p:nvSpPr>
                <p:cNvPr id="534560" name="Freeform 32"/>
                <p:cNvSpPr>
                  <a:spLocks/>
                </p:cNvSpPr>
                <p:nvPr userDrawn="1"/>
              </p:nvSpPr>
              <p:spPr bwMode="auto">
                <a:xfrm>
                  <a:off x="449" y="3490"/>
                  <a:ext cx="322" cy="594"/>
                </a:xfrm>
                <a:custGeom>
                  <a:avLst/>
                  <a:gdLst/>
                  <a:ahLst/>
                  <a:cxnLst>
                    <a:cxn ang="0">
                      <a:pos x="218" y="896"/>
                    </a:cxn>
                    <a:cxn ang="0">
                      <a:pos x="0" y="124"/>
                    </a:cxn>
                    <a:cxn ang="0">
                      <a:pos x="81" y="38"/>
                    </a:cxn>
                    <a:cxn ang="0">
                      <a:pos x="258" y="0"/>
                    </a:cxn>
                    <a:cxn ang="0">
                      <a:pos x="399" y="57"/>
                    </a:cxn>
                    <a:cxn ang="0">
                      <a:pos x="642" y="1188"/>
                    </a:cxn>
                    <a:cxn ang="0">
                      <a:pos x="555" y="1091"/>
                    </a:cxn>
                    <a:cxn ang="0">
                      <a:pos x="355" y="97"/>
                    </a:cxn>
                    <a:cxn ang="0">
                      <a:pos x="226" y="61"/>
                    </a:cxn>
                    <a:cxn ang="0">
                      <a:pos x="119" y="74"/>
                    </a:cxn>
                    <a:cxn ang="0">
                      <a:pos x="76" y="141"/>
                    </a:cxn>
                    <a:cxn ang="0">
                      <a:pos x="306" y="924"/>
                    </a:cxn>
                    <a:cxn ang="0">
                      <a:pos x="218" y="896"/>
                    </a:cxn>
                    <a:cxn ang="0">
                      <a:pos x="218" y="896"/>
                    </a:cxn>
                  </a:cxnLst>
                  <a:rect l="0" t="0" r="r" b="b"/>
                  <a:pathLst>
                    <a:path w="642" h="1188">
                      <a:moveTo>
                        <a:pt x="218" y="896"/>
                      </a:moveTo>
                      <a:lnTo>
                        <a:pt x="0" y="124"/>
                      </a:lnTo>
                      <a:lnTo>
                        <a:pt x="81" y="38"/>
                      </a:lnTo>
                      <a:lnTo>
                        <a:pt x="258" y="0"/>
                      </a:lnTo>
                      <a:lnTo>
                        <a:pt x="399" y="57"/>
                      </a:lnTo>
                      <a:lnTo>
                        <a:pt x="642" y="1188"/>
                      </a:lnTo>
                      <a:lnTo>
                        <a:pt x="555" y="1091"/>
                      </a:lnTo>
                      <a:lnTo>
                        <a:pt x="355" y="97"/>
                      </a:lnTo>
                      <a:lnTo>
                        <a:pt x="226" y="61"/>
                      </a:lnTo>
                      <a:lnTo>
                        <a:pt x="119" y="74"/>
                      </a:lnTo>
                      <a:lnTo>
                        <a:pt x="76" y="141"/>
                      </a:lnTo>
                      <a:lnTo>
                        <a:pt x="306" y="924"/>
                      </a:lnTo>
                      <a:lnTo>
                        <a:pt x="218" y="896"/>
                      </a:lnTo>
                      <a:lnTo>
                        <a:pt x="218" y="896"/>
                      </a:lnTo>
                      <a:close/>
                    </a:path>
                  </a:pathLst>
                </a:custGeom>
                <a:solidFill>
                  <a:schemeClr val="accent2"/>
                </a:solidFill>
                <a:ln w="9525">
                  <a:noFill/>
                  <a:round/>
                  <a:headEnd/>
                  <a:tailEnd/>
                </a:ln>
              </p:spPr>
              <p:txBody>
                <a:bodyPr/>
                <a:lstStyle/>
                <a:p>
                  <a:pPr>
                    <a:defRPr/>
                  </a:pPr>
                  <a:endParaRPr lang="uk-UA"/>
                </a:p>
              </p:txBody>
            </p:sp>
            <p:sp>
              <p:nvSpPr>
                <p:cNvPr id="534561" name="Freeform 33"/>
                <p:cNvSpPr>
                  <a:spLocks/>
                </p:cNvSpPr>
                <p:nvPr userDrawn="1"/>
              </p:nvSpPr>
              <p:spPr bwMode="auto">
                <a:xfrm>
                  <a:off x="578" y="3650"/>
                  <a:ext cx="96" cy="252"/>
                </a:xfrm>
                <a:custGeom>
                  <a:avLst/>
                  <a:gdLst/>
                  <a:ahLst/>
                  <a:cxnLst>
                    <a:cxn ang="0">
                      <a:pos x="0" y="27"/>
                    </a:cxn>
                    <a:cxn ang="0">
                      <a:pos x="76" y="194"/>
                    </a:cxn>
                    <a:cxn ang="0">
                      <a:pos x="113" y="318"/>
                    </a:cxn>
                    <a:cxn ang="0">
                      <a:pos x="116" y="504"/>
                    </a:cxn>
                    <a:cxn ang="0">
                      <a:pos x="192" y="504"/>
                    </a:cxn>
                    <a:cxn ang="0">
                      <a:pos x="187" y="360"/>
                    </a:cxn>
                    <a:cxn ang="0">
                      <a:pos x="162" y="208"/>
                    </a:cxn>
                    <a:cxn ang="0">
                      <a:pos x="99" y="59"/>
                    </a:cxn>
                    <a:cxn ang="0">
                      <a:pos x="63" y="0"/>
                    </a:cxn>
                    <a:cxn ang="0">
                      <a:pos x="0" y="27"/>
                    </a:cxn>
                    <a:cxn ang="0">
                      <a:pos x="0" y="27"/>
                    </a:cxn>
                  </a:cxnLst>
                  <a:rect l="0" t="0" r="r" b="b"/>
                  <a:pathLst>
                    <a:path w="192" h="504">
                      <a:moveTo>
                        <a:pt x="0" y="27"/>
                      </a:moveTo>
                      <a:lnTo>
                        <a:pt x="76" y="194"/>
                      </a:lnTo>
                      <a:lnTo>
                        <a:pt x="113" y="318"/>
                      </a:lnTo>
                      <a:lnTo>
                        <a:pt x="116" y="504"/>
                      </a:lnTo>
                      <a:lnTo>
                        <a:pt x="192" y="504"/>
                      </a:lnTo>
                      <a:lnTo>
                        <a:pt x="187" y="360"/>
                      </a:lnTo>
                      <a:lnTo>
                        <a:pt x="162" y="208"/>
                      </a:lnTo>
                      <a:lnTo>
                        <a:pt x="99" y="59"/>
                      </a:lnTo>
                      <a:lnTo>
                        <a:pt x="63" y="0"/>
                      </a:lnTo>
                      <a:lnTo>
                        <a:pt x="0" y="27"/>
                      </a:lnTo>
                      <a:lnTo>
                        <a:pt x="0" y="27"/>
                      </a:lnTo>
                      <a:close/>
                    </a:path>
                  </a:pathLst>
                </a:custGeom>
                <a:solidFill>
                  <a:schemeClr val="accent2"/>
                </a:solidFill>
                <a:ln w="9525">
                  <a:noFill/>
                  <a:round/>
                  <a:headEnd/>
                  <a:tailEnd/>
                </a:ln>
              </p:spPr>
              <p:txBody>
                <a:bodyPr/>
                <a:lstStyle/>
                <a:p>
                  <a:pPr>
                    <a:defRPr/>
                  </a:pPr>
                  <a:endParaRPr lang="uk-UA"/>
                </a:p>
              </p:txBody>
            </p:sp>
            <p:sp>
              <p:nvSpPr>
                <p:cNvPr id="534562" name="Freeform 34"/>
                <p:cNvSpPr>
                  <a:spLocks/>
                </p:cNvSpPr>
                <p:nvPr userDrawn="1"/>
              </p:nvSpPr>
              <p:spPr bwMode="auto">
                <a:xfrm>
                  <a:off x="328" y="3630"/>
                  <a:ext cx="195" cy="135"/>
                </a:xfrm>
                <a:custGeom>
                  <a:avLst/>
                  <a:gdLst/>
                  <a:ahLst/>
                  <a:cxnLst>
                    <a:cxn ang="0">
                      <a:pos x="297" y="0"/>
                    </a:cxn>
                    <a:cxn ang="0">
                      <a:pos x="257" y="17"/>
                    </a:cxn>
                    <a:cxn ang="0">
                      <a:pos x="253" y="66"/>
                    </a:cxn>
                    <a:cxn ang="0">
                      <a:pos x="0" y="169"/>
                    </a:cxn>
                    <a:cxn ang="0">
                      <a:pos x="0" y="222"/>
                    </a:cxn>
                    <a:cxn ang="0">
                      <a:pos x="284" y="226"/>
                    </a:cxn>
                    <a:cxn ang="0">
                      <a:pos x="320" y="269"/>
                    </a:cxn>
                    <a:cxn ang="0">
                      <a:pos x="390" y="266"/>
                    </a:cxn>
                    <a:cxn ang="0">
                      <a:pos x="383" y="190"/>
                    </a:cxn>
                    <a:cxn ang="0">
                      <a:pos x="116" y="176"/>
                    </a:cxn>
                    <a:cxn ang="0">
                      <a:pos x="333" y="89"/>
                    </a:cxn>
                    <a:cxn ang="0">
                      <a:pos x="297" y="0"/>
                    </a:cxn>
                    <a:cxn ang="0">
                      <a:pos x="297" y="0"/>
                    </a:cxn>
                  </a:cxnLst>
                  <a:rect l="0" t="0" r="r" b="b"/>
                  <a:pathLst>
                    <a:path w="390" h="269">
                      <a:moveTo>
                        <a:pt x="297" y="0"/>
                      </a:moveTo>
                      <a:lnTo>
                        <a:pt x="257" y="17"/>
                      </a:lnTo>
                      <a:lnTo>
                        <a:pt x="253" y="66"/>
                      </a:lnTo>
                      <a:lnTo>
                        <a:pt x="0" y="169"/>
                      </a:lnTo>
                      <a:lnTo>
                        <a:pt x="0" y="222"/>
                      </a:lnTo>
                      <a:lnTo>
                        <a:pt x="284" y="226"/>
                      </a:lnTo>
                      <a:lnTo>
                        <a:pt x="320" y="269"/>
                      </a:lnTo>
                      <a:lnTo>
                        <a:pt x="390" y="266"/>
                      </a:lnTo>
                      <a:lnTo>
                        <a:pt x="383" y="190"/>
                      </a:lnTo>
                      <a:lnTo>
                        <a:pt x="116" y="176"/>
                      </a:lnTo>
                      <a:lnTo>
                        <a:pt x="333" y="89"/>
                      </a:lnTo>
                      <a:lnTo>
                        <a:pt x="297" y="0"/>
                      </a:lnTo>
                      <a:lnTo>
                        <a:pt x="297" y="0"/>
                      </a:lnTo>
                      <a:close/>
                    </a:path>
                  </a:pathLst>
                </a:custGeom>
                <a:solidFill>
                  <a:schemeClr val="accent2"/>
                </a:solidFill>
                <a:ln w="9525">
                  <a:noFill/>
                  <a:round/>
                  <a:headEnd/>
                  <a:tailEnd/>
                </a:ln>
              </p:spPr>
              <p:txBody>
                <a:bodyPr/>
                <a:lstStyle/>
                <a:p>
                  <a:pPr>
                    <a:defRPr/>
                  </a:pPr>
                  <a:endParaRPr lang="uk-UA"/>
                </a:p>
              </p:txBody>
            </p:sp>
            <p:sp>
              <p:nvSpPr>
                <p:cNvPr id="534563" name="Freeform 35"/>
                <p:cNvSpPr>
                  <a:spLocks/>
                </p:cNvSpPr>
                <p:nvPr userDrawn="1"/>
              </p:nvSpPr>
              <p:spPr bwMode="auto">
                <a:xfrm>
                  <a:off x="658" y="3538"/>
                  <a:ext cx="471" cy="212"/>
                </a:xfrm>
                <a:custGeom>
                  <a:avLst/>
                  <a:gdLst/>
                  <a:ahLst/>
                  <a:cxnLst>
                    <a:cxn ang="0">
                      <a:pos x="0" y="131"/>
                    </a:cxn>
                    <a:cxn ang="0">
                      <a:pos x="863" y="0"/>
                    </a:cxn>
                    <a:cxn ang="0">
                      <a:pos x="926" y="78"/>
                    </a:cxn>
                    <a:cxn ang="0">
                      <a:pos x="941" y="181"/>
                    </a:cxn>
                    <a:cxn ang="0">
                      <a:pos x="903" y="282"/>
                    </a:cxn>
                    <a:cxn ang="0">
                      <a:pos x="57" y="424"/>
                    </a:cxn>
                    <a:cxn ang="0">
                      <a:pos x="53" y="384"/>
                    </a:cxn>
                    <a:cxn ang="0">
                      <a:pos x="863" y="242"/>
                    </a:cxn>
                    <a:cxn ang="0">
                      <a:pos x="893" y="145"/>
                    </a:cxn>
                    <a:cxn ang="0">
                      <a:pos x="840" y="57"/>
                    </a:cxn>
                    <a:cxn ang="0">
                      <a:pos x="0" y="185"/>
                    </a:cxn>
                    <a:cxn ang="0">
                      <a:pos x="0" y="131"/>
                    </a:cxn>
                    <a:cxn ang="0">
                      <a:pos x="0" y="131"/>
                    </a:cxn>
                  </a:cxnLst>
                  <a:rect l="0" t="0" r="r" b="b"/>
                  <a:pathLst>
                    <a:path w="941" h="424">
                      <a:moveTo>
                        <a:pt x="0" y="131"/>
                      </a:moveTo>
                      <a:lnTo>
                        <a:pt x="863" y="0"/>
                      </a:lnTo>
                      <a:lnTo>
                        <a:pt x="926" y="78"/>
                      </a:lnTo>
                      <a:lnTo>
                        <a:pt x="941" y="181"/>
                      </a:lnTo>
                      <a:lnTo>
                        <a:pt x="903" y="282"/>
                      </a:lnTo>
                      <a:lnTo>
                        <a:pt x="57" y="424"/>
                      </a:lnTo>
                      <a:lnTo>
                        <a:pt x="53" y="384"/>
                      </a:lnTo>
                      <a:lnTo>
                        <a:pt x="863" y="242"/>
                      </a:lnTo>
                      <a:lnTo>
                        <a:pt x="893" y="145"/>
                      </a:lnTo>
                      <a:lnTo>
                        <a:pt x="840" y="57"/>
                      </a:lnTo>
                      <a:lnTo>
                        <a:pt x="0" y="185"/>
                      </a:lnTo>
                      <a:lnTo>
                        <a:pt x="0" y="131"/>
                      </a:lnTo>
                      <a:lnTo>
                        <a:pt x="0" y="131"/>
                      </a:lnTo>
                      <a:close/>
                    </a:path>
                  </a:pathLst>
                </a:custGeom>
                <a:solidFill>
                  <a:schemeClr val="accent2"/>
                </a:solidFill>
                <a:ln w="9525">
                  <a:noFill/>
                  <a:round/>
                  <a:headEnd/>
                  <a:tailEnd/>
                </a:ln>
              </p:spPr>
              <p:txBody>
                <a:bodyPr/>
                <a:lstStyle/>
                <a:p>
                  <a:pPr>
                    <a:defRPr/>
                  </a:pPr>
                  <a:endParaRPr lang="uk-UA"/>
                </a:p>
              </p:txBody>
            </p:sp>
            <p:sp>
              <p:nvSpPr>
                <p:cNvPr id="534564" name="Freeform 36"/>
                <p:cNvSpPr>
                  <a:spLocks/>
                </p:cNvSpPr>
                <p:nvPr userDrawn="1"/>
              </p:nvSpPr>
              <p:spPr bwMode="auto">
                <a:xfrm>
                  <a:off x="717" y="3606"/>
                  <a:ext cx="245" cy="86"/>
                </a:xfrm>
                <a:custGeom>
                  <a:avLst/>
                  <a:gdLst/>
                  <a:ahLst/>
                  <a:cxnLst>
                    <a:cxn ang="0">
                      <a:pos x="0" y="126"/>
                    </a:cxn>
                    <a:cxn ang="0">
                      <a:pos x="66" y="173"/>
                    </a:cxn>
                    <a:cxn ang="0">
                      <a:pos x="222" y="166"/>
                    </a:cxn>
                    <a:cxn ang="0">
                      <a:pos x="418" y="116"/>
                    </a:cxn>
                    <a:cxn ang="0">
                      <a:pos x="488" y="42"/>
                    </a:cxn>
                    <a:cxn ang="0">
                      <a:pos x="443" y="2"/>
                    </a:cxn>
                    <a:cxn ang="0">
                      <a:pos x="253" y="0"/>
                    </a:cxn>
                    <a:cxn ang="0">
                      <a:pos x="110" y="12"/>
                    </a:cxn>
                    <a:cxn ang="0">
                      <a:pos x="15" y="76"/>
                    </a:cxn>
                    <a:cxn ang="0">
                      <a:pos x="112" y="95"/>
                    </a:cxn>
                    <a:cxn ang="0">
                      <a:pos x="275" y="53"/>
                    </a:cxn>
                    <a:cxn ang="0">
                      <a:pos x="416" y="53"/>
                    </a:cxn>
                    <a:cxn ang="0">
                      <a:pos x="268" y="110"/>
                    </a:cxn>
                    <a:cxn ang="0">
                      <a:pos x="142" y="126"/>
                    </a:cxn>
                    <a:cxn ang="0">
                      <a:pos x="0" y="126"/>
                    </a:cxn>
                    <a:cxn ang="0">
                      <a:pos x="0" y="126"/>
                    </a:cxn>
                  </a:cxnLst>
                  <a:rect l="0" t="0" r="r" b="b"/>
                  <a:pathLst>
                    <a:path w="488" h="173">
                      <a:moveTo>
                        <a:pt x="0" y="126"/>
                      </a:moveTo>
                      <a:lnTo>
                        <a:pt x="66" y="173"/>
                      </a:lnTo>
                      <a:lnTo>
                        <a:pt x="222" y="166"/>
                      </a:lnTo>
                      <a:lnTo>
                        <a:pt x="418" y="116"/>
                      </a:lnTo>
                      <a:lnTo>
                        <a:pt x="488" y="42"/>
                      </a:lnTo>
                      <a:lnTo>
                        <a:pt x="443" y="2"/>
                      </a:lnTo>
                      <a:lnTo>
                        <a:pt x="253" y="0"/>
                      </a:lnTo>
                      <a:lnTo>
                        <a:pt x="110" y="12"/>
                      </a:lnTo>
                      <a:lnTo>
                        <a:pt x="15" y="76"/>
                      </a:lnTo>
                      <a:lnTo>
                        <a:pt x="112" y="95"/>
                      </a:lnTo>
                      <a:lnTo>
                        <a:pt x="275" y="53"/>
                      </a:lnTo>
                      <a:lnTo>
                        <a:pt x="416" y="53"/>
                      </a:lnTo>
                      <a:lnTo>
                        <a:pt x="268" y="110"/>
                      </a:lnTo>
                      <a:lnTo>
                        <a:pt x="142" y="126"/>
                      </a:lnTo>
                      <a:lnTo>
                        <a:pt x="0" y="126"/>
                      </a:lnTo>
                      <a:lnTo>
                        <a:pt x="0" y="126"/>
                      </a:lnTo>
                      <a:close/>
                    </a:path>
                  </a:pathLst>
                </a:custGeom>
                <a:solidFill>
                  <a:schemeClr val="accent2"/>
                </a:solidFill>
                <a:ln w="9525">
                  <a:noFill/>
                  <a:round/>
                  <a:headEnd/>
                  <a:tailEnd/>
                </a:ln>
              </p:spPr>
              <p:txBody>
                <a:bodyPr/>
                <a:lstStyle/>
                <a:p>
                  <a:pPr>
                    <a:defRPr/>
                  </a:pPr>
                  <a:endParaRPr lang="uk-UA"/>
                </a:p>
              </p:txBody>
            </p:sp>
          </p:grpSp>
        </p:grpSp>
      </p:grpSp>
      <p:grpSp>
        <p:nvGrpSpPr>
          <p:cNvPr id="9227" name="Group 37"/>
          <p:cNvGrpSpPr>
            <a:grpSpLocks/>
          </p:cNvGrpSpPr>
          <p:nvPr/>
        </p:nvGrpSpPr>
        <p:grpSpPr bwMode="auto">
          <a:xfrm>
            <a:off x="8680450" y="2116138"/>
            <a:ext cx="385763" cy="4308475"/>
            <a:chOff x="5468" y="1333"/>
            <a:chExt cx="243" cy="2714"/>
          </a:xfrm>
        </p:grpSpPr>
        <p:sp>
          <p:nvSpPr>
            <p:cNvPr id="534566" name="Freeform 38"/>
            <p:cNvSpPr>
              <a:spLocks/>
            </p:cNvSpPr>
            <p:nvPr userDrawn="1"/>
          </p:nvSpPr>
          <p:spPr bwMode="auto">
            <a:xfrm flipH="1">
              <a:off x="5468" y="2620"/>
              <a:ext cx="205" cy="1427"/>
            </a:xfrm>
            <a:custGeom>
              <a:avLst/>
              <a:gdLst/>
              <a:ahLst/>
              <a:cxnLst>
                <a:cxn ang="0">
                  <a:pos x="692" y="3156"/>
                </a:cxn>
                <a:cxn ang="0">
                  <a:pos x="380" y="2945"/>
                </a:cxn>
                <a:cxn ang="0">
                  <a:pos x="319" y="2783"/>
                </a:cxn>
                <a:cxn ang="0">
                  <a:pos x="371" y="2542"/>
                </a:cxn>
                <a:cxn ang="0">
                  <a:pos x="591" y="2251"/>
                </a:cxn>
                <a:cxn ang="0">
                  <a:pos x="641" y="2070"/>
                </a:cxn>
                <a:cxn ang="0">
                  <a:pos x="591" y="1948"/>
                </a:cxn>
                <a:cxn ang="0">
                  <a:pos x="401" y="1859"/>
                </a:cxn>
                <a:cxn ang="0">
                  <a:pos x="361" y="1747"/>
                </a:cxn>
                <a:cxn ang="0">
                  <a:pos x="430" y="1587"/>
                </a:cxn>
                <a:cxn ang="0">
                  <a:pos x="741" y="1156"/>
                </a:cxn>
                <a:cxn ang="0">
                  <a:pos x="772" y="945"/>
                </a:cxn>
                <a:cxn ang="0">
                  <a:pos x="692" y="713"/>
                </a:cxn>
                <a:cxn ang="0">
                  <a:pos x="430" y="603"/>
                </a:cxn>
                <a:cxn ang="0">
                  <a:pos x="200" y="422"/>
                </a:cxn>
                <a:cxn ang="0">
                  <a:pos x="0" y="0"/>
                </a:cxn>
                <a:cxn ang="0">
                  <a:pos x="29" y="382"/>
                </a:cxn>
                <a:cxn ang="0">
                  <a:pos x="179" y="612"/>
                </a:cxn>
                <a:cxn ang="0">
                  <a:pos x="380" y="753"/>
                </a:cxn>
                <a:cxn ang="0">
                  <a:pos x="601" y="833"/>
                </a:cxn>
                <a:cxn ang="0">
                  <a:pos x="612" y="1044"/>
                </a:cxn>
                <a:cxn ang="0">
                  <a:pos x="500" y="1266"/>
                </a:cxn>
                <a:cxn ang="0">
                  <a:pos x="240" y="1658"/>
                </a:cxn>
                <a:cxn ang="0">
                  <a:pos x="230" y="1909"/>
                </a:cxn>
                <a:cxn ang="0">
                  <a:pos x="471" y="2049"/>
                </a:cxn>
                <a:cxn ang="0">
                  <a:pos x="460" y="2180"/>
                </a:cxn>
                <a:cxn ang="0">
                  <a:pos x="249" y="2452"/>
                </a:cxn>
                <a:cxn ang="0">
                  <a:pos x="160" y="2713"/>
                </a:cxn>
                <a:cxn ang="0">
                  <a:pos x="240" y="2994"/>
                </a:cxn>
                <a:cxn ang="0">
                  <a:pos x="430" y="3144"/>
                </a:cxn>
                <a:cxn ang="0">
                  <a:pos x="671" y="3266"/>
                </a:cxn>
                <a:cxn ang="0">
                  <a:pos x="692" y="3156"/>
                </a:cxn>
                <a:cxn ang="0">
                  <a:pos x="692" y="3156"/>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round/>
              <a:headEnd/>
              <a:tailEnd/>
            </a:ln>
          </p:spPr>
          <p:txBody>
            <a:bodyPr/>
            <a:lstStyle/>
            <a:p>
              <a:pPr>
                <a:defRPr/>
              </a:pPr>
              <a:endParaRPr lang="uk-UA"/>
            </a:p>
          </p:txBody>
        </p:sp>
        <p:sp>
          <p:nvSpPr>
            <p:cNvPr id="534567" name="Freeform 39"/>
            <p:cNvSpPr>
              <a:spLocks/>
            </p:cNvSpPr>
            <p:nvPr userDrawn="1"/>
          </p:nvSpPr>
          <p:spPr bwMode="auto">
            <a:xfrm flipH="1">
              <a:off x="5506" y="1333"/>
              <a:ext cx="205" cy="1633"/>
            </a:xfrm>
            <a:custGeom>
              <a:avLst/>
              <a:gdLst/>
              <a:ahLst/>
              <a:cxnLst>
                <a:cxn ang="0">
                  <a:pos x="692" y="3156"/>
                </a:cxn>
                <a:cxn ang="0">
                  <a:pos x="380" y="2945"/>
                </a:cxn>
                <a:cxn ang="0">
                  <a:pos x="319" y="2783"/>
                </a:cxn>
                <a:cxn ang="0">
                  <a:pos x="371" y="2542"/>
                </a:cxn>
                <a:cxn ang="0">
                  <a:pos x="591" y="2251"/>
                </a:cxn>
                <a:cxn ang="0">
                  <a:pos x="641" y="2070"/>
                </a:cxn>
                <a:cxn ang="0">
                  <a:pos x="591" y="1948"/>
                </a:cxn>
                <a:cxn ang="0">
                  <a:pos x="401" y="1859"/>
                </a:cxn>
                <a:cxn ang="0">
                  <a:pos x="361" y="1747"/>
                </a:cxn>
                <a:cxn ang="0">
                  <a:pos x="430" y="1587"/>
                </a:cxn>
                <a:cxn ang="0">
                  <a:pos x="741" y="1156"/>
                </a:cxn>
                <a:cxn ang="0">
                  <a:pos x="772" y="945"/>
                </a:cxn>
                <a:cxn ang="0">
                  <a:pos x="692" y="713"/>
                </a:cxn>
                <a:cxn ang="0">
                  <a:pos x="430" y="603"/>
                </a:cxn>
                <a:cxn ang="0">
                  <a:pos x="200" y="422"/>
                </a:cxn>
                <a:cxn ang="0">
                  <a:pos x="0" y="0"/>
                </a:cxn>
                <a:cxn ang="0">
                  <a:pos x="29" y="382"/>
                </a:cxn>
                <a:cxn ang="0">
                  <a:pos x="179" y="612"/>
                </a:cxn>
                <a:cxn ang="0">
                  <a:pos x="380" y="753"/>
                </a:cxn>
                <a:cxn ang="0">
                  <a:pos x="601" y="833"/>
                </a:cxn>
                <a:cxn ang="0">
                  <a:pos x="612" y="1044"/>
                </a:cxn>
                <a:cxn ang="0">
                  <a:pos x="500" y="1266"/>
                </a:cxn>
                <a:cxn ang="0">
                  <a:pos x="240" y="1658"/>
                </a:cxn>
                <a:cxn ang="0">
                  <a:pos x="230" y="1909"/>
                </a:cxn>
                <a:cxn ang="0">
                  <a:pos x="471" y="2049"/>
                </a:cxn>
                <a:cxn ang="0">
                  <a:pos x="460" y="2180"/>
                </a:cxn>
                <a:cxn ang="0">
                  <a:pos x="249" y="2452"/>
                </a:cxn>
                <a:cxn ang="0">
                  <a:pos x="160" y="2713"/>
                </a:cxn>
                <a:cxn ang="0">
                  <a:pos x="240" y="2994"/>
                </a:cxn>
                <a:cxn ang="0">
                  <a:pos x="430" y="3144"/>
                </a:cxn>
                <a:cxn ang="0">
                  <a:pos x="671" y="3266"/>
                </a:cxn>
                <a:cxn ang="0">
                  <a:pos x="692" y="3156"/>
                </a:cxn>
                <a:cxn ang="0">
                  <a:pos x="692" y="3156"/>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round/>
              <a:headEnd/>
              <a:tailEnd/>
            </a:ln>
          </p:spPr>
          <p:txBody>
            <a:bodyPr/>
            <a:lstStyle/>
            <a:p>
              <a:pPr>
                <a:defRPr/>
              </a:pPr>
              <a:endParaRPr lang="uk-UA"/>
            </a:p>
          </p:txBody>
        </p:sp>
      </p:grpSp>
      <p:grpSp>
        <p:nvGrpSpPr>
          <p:cNvPr id="9228" name="Group 40"/>
          <p:cNvGrpSpPr>
            <a:grpSpLocks/>
          </p:cNvGrpSpPr>
          <p:nvPr/>
        </p:nvGrpSpPr>
        <p:grpSpPr bwMode="auto">
          <a:xfrm>
            <a:off x="7318375" y="90488"/>
            <a:ext cx="2133600" cy="1911350"/>
            <a:chOff x="4610" y="57"/>
            <a:chExt cx="1344" cy="1204"/>
          </a:xfrm>
        </p:grpSpPr>
        <p:grpSp>
          <p:nvGrpSpPr>
            <p:cNvPr id="9229" name="Group 41"/>
            <p:cNvGrpSpPr>
              <a:grpSpLocks/>
            </p:cNvGrpSpPr>
            <p:nvPr userDrawn="1"/>
          </p:nvGrpSpPr>
          <p:grpSpPr bwMode="auto">
            <a:xfrm>
              <a:off x="4610" y="57"/>
              <a:ext cx="1344" cy="1204"/>
              <a:chOff x="4610" y="57"/>
              <a:chExt cx="1344" cy="1204"/>
            </a:xfrm>
          </p:grpSpPr>
          <p:sp>
            <p:nvSpPr>
              <p:cNvPr id="534570" name="Freeform 42"/>
              <p:cNvSpPr>
                <a:spLocks/>
              </p:cNvSpPr>
              <p:nvPr userDrawn="1"/>
            </p:nvSpPr>
            <p:spPr bwMode="auto">
              <a:xfrm rot="-3172564">
                <a:off x="5430" y="1086"/>
                <a:ext cx="62" cy="288"/>
              </a:xfrm>
              <a:custGeom>
                <a:avLst/>
                <a:gdLst/>
                <a:ahLst/>
                <a:cxnLst>
                  <a:cxn ang="0">
                    <a:pos x="123" y="9"/>
                  </a:cxn>
                  <a:cxn ang="0">
                    <a:pos x="131" y="342"/>
                  </a:cxn>
                  <a:cxn ang="0">
                    <a:pos x="0" y="806"/>
                  </a:cxn>
                  <a:cxn ang="0">
                    <a:pos x="79" y="789"/>
                  </a:cxn>
                  <a:cxn ang="0">
                    <a:pos x="218" y="376"/>
                  </a:cxn>
                  <a:cxn ang="0">
                    <a:pos x="245" y="0"/>
                  </a:cxn>
                  <a:cxn ang="0">
                    <a:pos x="123" y="9"/>
                  </a:cxn>
                  <a:cxn ang="0">
                    <a:pos x="123" y="9"/>
                  </a:cxn>
                </a:cxnLst>
                <a:rect l="0" t="0" r="r" b="b"/>
                <a:pathLst>
                  <a:path w="245" h="806">
                    <a:moveTo>
                      <a:pt x="123" y="9"/>
                    </a:moveTo>
                    <a:lnTo>
                      <a:pt x="131" y="342"/>
                    </a:lnTo>
                    <a:lnTo>
                      <a:pt x="0" y="806"/>
                    </a:lnTo>
                    <a:lnTo>
                      <a:pt x="79" y="789"/>
                    </a:lnTo>
                    <a:lnTo>
                      <a:pt x="218" y="376"/>
                    </a:lnTo>
                    <a:lnTo>
                      <a:pt x="245" y="0"/>
                    </a:lnTo>
                    <a:lnTo>
                      <a:pt x="123" y="9"/>
                    </a:lnTo>
                    <a:lnTo>
                      <a:pt x="123" y="9"/>
                    </a:lnTo>
                    <a:close/>
                  </a:path>
                </a:pathLst>
              </a:custGeom>
              <a:solidFill>
                <a:schemeClr val="accent2"/>
              </a:solidFill>
              <a:ln w="9525">
                <a:noFill/>
                <a:round/>
                <a:headEnd/>
                <a:tailEnd/>
              </a:ln>
            </p:spPr>
            <p:txBody>
              <a:bodyPr/>
              <a:lstStyle/>
              <a:p>
                <a:pPr>
                  <a:defRPr/>
                </a:pPr>
                <a:endParaRPr lang="uk-UA"/>
              </a:p>
            </p:txBody>
          </p:sp>
          <p:grpSp>
            <p:nvGrpSpPr>
              <p:cNvPr id="9232" name="Group 43"/>
              <p:cNvGrpSpPr>
                <a:grpSpLocks/>
              </p:cNvGrpSpPr>
              <p:nvPr userDrawn="1"/>
            </p:nvGrpSpPr>
            <p:grpSpPr bwMode="auto">
              <a:xfrm>
                <a:off x="4610" y="57"/>
                <a:ext cx="1344" cy="985"/>
                <a:chOff x="4610" y="57"/>
                <a:chExt cx="1344" cy="985"/>
              </a:xfrm>
            </p:grpSpPr>
            <p:sp>
              <p:nvSpPr>
                <p:cNvPr id="534572" name="Freeform 44"/>
                <p:cNvSpPr>
                  <a:spLocks/>
                </p:cNvSpPr>
                <p:nvPr userDrawn="1"/>
              </p:nvSpPr>
              <p:spPr bwMode="auto">
                <a:xfrm rot="-3172564">
                  <a:off x="4966" y="71"/>
                  <a:ext cx="153" cy="125"/>
                </a:xfrm>
                <a:custGeom>
                  <a:avLst/>
                  <a:gdLst/>
                  <a:ahLst/>
                  <a:cxnLst>
                    <a:cxn ang="0">
                      <a:pos x="0" y="0"/>
                    </a:cxn>
                    <a:cxn ang="0">
                      <a:pos x="298" y="184"/>
                    </a:cxn>
                    <a:cxn ang="0">
                      <a:pos x="500" y="349"/>
                    </a:cxn>
                    <a:cxn ang="0">
                      <a:pos x="604" y="140"/>
                    </a:cxn>
                    <a:cxn ang="0">
                      <a:pos x="359" y="9"/>
                    </a:cxn>
                    <a:cxn ang="0">
                      <a:pos x="464" y="184"/>
                    </a:cxn>
                    <a:cxn ang="0">
                      <a:pos x="131" y="17"/>
                    </a:cxn>
                    <a:cxn ang="0">
                      <a:pos x="0" y="0"/>
                    </a:cxn>
                    <a:cxn ang="0">
                      <a:pos x="0" y="0"/>
                    </a:cxn>
                  </a:cxnLst>
                  <a:rect l="0" t="0" r="r" b="b"/>
                  <a:pathLst>
                    <a:path w="604" h="349">
                      <a:moveTo>
                        <a:pt x="0" y="0"/>
                      </a:moveTo>
                      <a:lnTo>
                        <a:pt x="298" y="184"/>
                      </a:lnTo>
                      <a:lnTo>
                        <a:pt x="500" y="349"/>
                      </a:lnTo>
                      <a:lnTo>
                        <a:pt x="604" y="140"/>
                      </a:lnTo>
                      <a:lnTo>
                        <a:pt x="359" y="9"/>
                      </a:lnTo>
                      <a:lnTo>
                        <a:pt x="464" y="184"/>
                      </a:lnTo>
                      <a:lnTo>
                        <a:pt x="131" y="17"/>
                      </a:lnTo>
                      <a:lnTo>
                        <a:pt x="0" y="0"/>
                      </a:lnTo>
                      <a:lnTo>
                        <a:pt x="0" y="0"/>
                      </a:lnTo>
                      <a:close/>
                    </a:path>
                  </a:pathLst>
                </a:custGeom>
                <a:solidFill>
                  <a:schemeClr val="accent2"/>
                </a:solidFill>
                <a:ln w="9525">
                  <a:noFill/>
                  <a:round/>
                  <a:headEnd/>
                  <a:tailEnd/>
                </a:ln>
              </p:spPr>
              <p:txBody>
                <a:bodyPr/>
                <a:lstStyle/>
                <a:p>
                  <a:pPr>
                    <a:defRPr/>
                  </a:pPr>
                  <a:endParaRPr lang="uk-UA"/>
                </a:p>
              </p:txBody>
            </p:sp>
            <p:sp>
              <p:nvSpPr>
                <p:cNvPr id="534573" name="Freeform 45"/>
                <p:cNvSpPr>
                  <a:spLocks/>
                </p:cNvSpPr>
                <p:nvPr userDrawn="1"/>
              </p:nvSpPr>
              <p:spPr bwMode="auto">
                <a:xfrm rot="-3172564">
                  <a:off x="5050" y="330"/>
                  <a:ext cx="269" cy="438"/>
                </a:xfrm>
                <a:custGeom>
                  <a:avLst/>
                  <a:gdLst/>
                  <a:ahLst/>
                  <a:cxnLst>
                    <a:cxn ang="0">
                      <a:pos x="741" y="129"/>
                    </a:cxn>
                    <a:cxn ang="0">
                      <a:pos x="485" y="352"/>
                    </a:cxn>
                    <a:cxn ang="0">
                      <a:pos x="163" y="762"/>
                    </a:cxn>
                    <a:cxn ang="0">
                      <a:pos x="0" y="1101"/>
                    </a:cxn>
                    <a:cxn ang="0">
                      <a:pos x="59" y="1230"/>
                    </a:cxn>
                    <a:cxn ang="0">
                      <a:pos x="262" y="1201"/>
                    </a:cxn>
                    <a:cxn ang="0">
                      <a:pos x="578" y="914"/>
                    </a:cxn>
                    <a:cxn ang="0">
                      <a:pos x="876" y="534"/>
                    </a:cxn>
                    <a:cxn ang="0">
                      <a:pos x="1034" y="270"/>
                    </a:cxn>
                    <a:cxn ang="0">
                      <a:pos x="1064" y="84"/>
                    </a:cxn>
                    <a:cxn ang="0">
                      <a:pos x="977" y="0"/>
                    </a:cxn>
                    <a:cxn ang="0">
                      <a:pos x="836" y="65"/>
                    </a:cxn>
                    <a:cxn ang="0">
                      <a:pos x="969" y="107"/>
                    </a:cxn>
                    <a:cxn ang="0">
                      <a:pos x="876" y="352"/>
                    </a:cxn>
                    <a:cxn ang="0">
                      <a:pos x="690" y="656"/>
                    </a:cxn>
                    <a:cxn ang="0">
                      <a:pos x="350" y="1008"/>
                    </a:cxn>
                    <a:cxn ang="0">
                      <a:pos x="116" y="1114"/>
                    </a:cxn>
                    <a:cxn ang="0">
                      <a:pos x="135" y="943"/>
                    </a:cxn>
                    <a:cxn ang="0">
                      <a:pos x="437" y="504"/>
                    </a:cxn>
                    <a:cxn ang="0">
                      <a:pos x="831" y="118"/>
                    </a:cxn>
                    <a:cxn ang="0">
                      <a:pos x="741" y="129"/>
                    </a:cxn>
                    <a:cxn ang="0">
                      <a:pos x="741" y="129"/>
                    </a:cxn>
                  </a:cxnLst>
                  <a:rect l="0" t="0" r="r" b="b"/>
                  <a:pathLst>
                    <a:path w="1064" h="1230">
                      <a:moveTo>
                        <a:pt x="741" y="129"/>
                      </a:moveTo>
                      <a:lnTo>
                        <a:pt x="485" y="352"/>
                      </a:lnTo>
                      <a:lnTo>
                        <a:pt x="163" y="762"/>
                      </a:lnTo>
                      <a:lnTo>
                        <a:pt x="0" y="1101"/>
                      </a:lnTo>
                      <a:lnTo>
                        <a:pt x="59" y="1230"/>
                      </a:lnTo>
                      <a:lnTo>
                        <a:pt x="262" y="1201"/>
                      </a:lnTo>
                      <a:lnTo>
                        <a:pt x="578" y="914"/>
                      </a:lnTo>
                      <a:lnTo>
                        <a:pt x="876" y="534"/>
                      </a:lnTo>
                      <a:lnTo>
                        <a:pt x="1034" y="270"/>
                      </a:lnTo>
                      <a:lnTo>
                        <a:pt x="1064" y="84"/>
                      </a:lnTo>
                      <a:lnTo>
                        <a:pt x="977" y="0"/>
                      </a:lnTo>
                      <a:lnTo>
                        <a:pt x="836" y="65"/>
                      </a:lnTo>
                      <a:lnTo>
                        <a:pt x="969" y="107"/>
                      </a:lnTo>
                      <a:lnTo>
                        <a:pt x="876" y="352"/>
                      </a:lnTo>
                      <a:lnTo>
                        <a:pt x="690" y="656"/>
                      </a:lnTo>
                      <a:lnTo>
                        <a:pt x="350" y="1008"/>
                      </a:lnTo>
                      <a:lnTo>
                        <a:pt x="116" y="1114"/>
                      </a:lnTo>
                      <a:lnTo>
                        <a:pt x="135" y="943"/>
                      </a:lnTo>
                      <a:lnTo>
                        <a:pt x="437" y="504"/>
                      </a:lnTo>
                      <a:lnTo>
                        <a:pt x="831" y="118"/>
                      </a:lnTo>
                      <a:lnTo>
                        <a:pt x="741" y="129"/>
                      </a:lnTo>
                      <a:lnTo>
                        <a:pt x="741" y="129"/>
                      </a:lnTo>
                      <a:close/>
                    </a:path>
                  </a:pathLst>
                </a:custGeom>
                <a:solidFill>
                  <a:schemeClr val="accent2"/>
                </a:solidFill>
                <a:ln w="9525">
                  <a:noFill/>
                  <a:round/>
                  <a:headEnd/>
                  <a:tailEnd/>
                </a:ln>
              </p:spPr>
              <p:txBody>
                <a:bodyPr/>
                <a:lstStyle/>
                <a:p>
                  <a:pPr>
                    <a:defRPr/>
                  </a:pPr>
                  <a:endParaRPr lang="uk-UA"/>
                </a:p>
              </p:txBody>
            </p:sp>
            <p:sp>
              <p:nvSpPr>
                <p:cNvPr id="534574" name="Freeform 46"/>
                <p:cNvSpPr>
                  <a:spLocks/>
                </p:cNvSpPr>
                <p:nvPr userDrawn="1"/>
              </p:nvSpPr>
              <p:spPr bwMode="auto">
                <a:xfrm rot="-3172564">
                  <a:off x="4860" y="180"/>
                  <a:ext cx="505" cy="898"/>
                </a:xfrm>
                <a:custGeom>
                  <a:avLst/>
                  <a:gdLst/>
                  <a:ahLst/>
                  <a:cxnLst>
                    <a:cxn ang="0">
                      <a:pos x="1941" y="0"/>
                    </a:cxn>
                    <a:cxn ang="0">
                      <a:pos x="0" y="2521"/>
                    </a:cxn>
                    <a:cxn ang="0">
                      <a:pos x="192" y="2450"/>
                    </a:cxn>
                    <a:cxn ang="0">
                      <a:pos x="2002" y="61"/>
                    </a:cxn>
                    <a:cxn ang="0">
                      <a:pos x="1941" y="0"/>
                    </a:cxn>
                    <a:cxn ang="0">
                      <a:pos x="1941" y="0"/>
                    </a:cxn>
                  </a:cxnLst>
                  <a:rect l="0" t="0" r="r" b="b"/>
                  <a:pathLst>
                    <a:path w="2002" h="2521">
                      <a:moveTo>
                        <a:pt x="1941" y="0"/>
                      </a:moveTo>
                      <a:lnTo>
                        <a:pt x="0" y="2521"/>
                      </a:lnTo>
                      <a:lnTo>
                        <a:pt x="192" y="2450"/>
                      </a:lnTo>
                      <a:lnTo>
                        <a:pt x="2002" y="61"/>
                      </a:lnTo>
                      <a:lnTo>
                        <a:pt x="1941" y="0"/>
                      </a:lnTo>
                      <a:lnTo>
                        <a:pt x="1941" y="0"/>
                      </a:lnTo>
                      <a:close/>
                    </a:path>
                  </a:pathLst>
                </a:custGeom>
                <a:solidFill>
                  <a:schemeClr val="accent2"/>
                </a:solidFill>
                <a:ln w="9525">
                  <a:noFill/>
                  <a:round/>
                  <a:headEnd/>
                  <a:tailEnd/>
                </a:ln>
              </p:spPr>
              <p:txBody>
                <a:bodyPr/>
                <a:lstStyle/>
                <a:p>
                  <a:pPr>
                    <a:defRPr/>
                  </a:pPr>
                  <a:endParaRPr lang="uk-UA"/>
                </a:p>
              </p:txBody>
            </p:sp>
            <p:sp>
              <p:nvSpPr>
                <p:cNvPr id="534575" name="Freeform 47"/>
                <p:cNvSpPr>
                  <a:spLocks/>
                </p:cNvSpPr>
                <p:nvPr userDrawn="1"/>
              </p:nvSpPr>
              <p:spPr bwMode="auto">
                <a:xfrm rot="-3172564">
                  <a:off x="4903" y="-19"/>
                  <a:ext cx="758" cy="1344"/>
                </a:xfrm>
                <a:custGeom>
                  <a:avLst/>
                  <a:gdLst/>
                  <a:ahLst/>
                  <a:cxnLst>
                    <a:cxn ang="0">
                      <a:pos x="95" y="2844"/>
                    </a:cxn>
                    <a:cxn ang="0">
                      <a:pos x="394" y="2834"/>
                    </a:cxn>
                    <a:cxn ang="0">
                      <a:pos x="821" y="3009"/>
                    </a:cxn>
                    <a:cxn ang="0">
                      <a:pos x="681" y="2817"/>
                    </a:cxn>
                    <a:cxn ang="0">
                      <a:pos x="367" y="2703"/>
                    </a:cxn>
                    <a:cxn ang="0">
                      <a:pos x="637" y="2720"/>
                    </a:cxn>
                    <a:cxn ang="0">
                      <a:pos x="979" y="2870"/>
                    </a:cxn>
                    <a:cxn ang="0">
                      <a:pos x="2859" y="420"/>
                    </a:cxn>
                    <a:cxn ang="0">
                      <a:pos x="2578" y="148"/>
                    </a:cxn>
                    <a:cxn ang="0">
                      <a:pos x="2308" y="0"/>
                    </a:cxn>
                    <a:cxn ang="0">
                      <a:pos x="2692" y="78"/>
                    </a:cxn>
                    <a:cxn ang="0">
                      <a:pos x="3007" y="428"/>
                    </a:cxn>
                    <a:cxn ang="0">
                      <a:pos x="831" y="3273"/>
                    </a:cxn>
                    <a:cxn ang="0">
                      <a:pos x="481" y="3412"/>
                    </a:cxn>
                    <a:cxn ang="0">
                      <a:pos x="105" y="3771"/>
                    </a:cxn>
                    <a:cxn ang="0">
                      <a:pos x="0" y="3667"/>
                    </a:cxn>
                    <a:cxn ang="0">
                      <a:pos x="131" y="3631"/>
                    </a:cxn>
                    <a:cxn ang="0">
                      <a:pos x="376" y="3385"/>
                    </a:cxn>
                    <a:cxn ang="0">
                      <a:pos x="165" y="3273"/>
                    </a:cxn>
                    <a:cxn ang="0">
                      <a:pos x="165" y="3176"/>
                    </a:cxn>
                    <a:cxn ang="0">
                      <a:pos x="411" y="3298"/>
                    </a:cxn>
                    <a:cxn ang="0">
                      <a:pos x="411" y="3186"/>
                    </a:cxn>
                    <a:cxn ang="0">
                      <a:pos x="603" y="3220"/>
                    </a:cxn>
                    <a:cxn ang="0">
                      <a:pos x="428" y="3079"/>
                    </a:cxn>
                    <a:cxn ang="0">
                      <a:pos x="629" y="3062"/>
                    </a:cxn>
                    <a:cxn ang="0">
                      <a:pos x="95" y="2844"/>
                    </a:cxn>
                    <a:cxn ang="0">
                      <a:pos x="95" y="2844"/>
                    </a:cxn>
                  </a:cxnLst>
                  <a:rect l="0" t="0" r="r" b="b"/>
                  <a:pathLst>
                    <a:path w="3007" h="3771">
                      <a:moveTo>
                        <a:pt x="95" y="2844"/>
                      </a:moveTo>
                      <a:lnTo>
                        <a:pt x="394" y="2834"/>
                      </a:lnTo>
                      <a:lnTo>
                        <a:pt x="821" y="3009"/>
                      </a:lnTo>
                      <a:lnTo>
                        <a:pt x="681" y="2817"/>
                      </a:lnTo>
                      <a:lnTo>
                        <a:pt x="367" y="2703"/>
                      </a:lnTo>
                      <a:lnTo>
                        <a:pt x="637" y="2720"/>
                      </a:lnTo>
                      <a:lnTo>
                        <a:pt x="979" y="2870"/>
                      </a:lnTo>
                      <a:lnTo>
                        <a:pt x="2859" y="420"/>
                      </a:lnTo>
                      <a:lnTo>
                        <a:pt x="2578" y="148"/>
                      </a:lnTo>
                      <a:lnTo>
                        <a:pt x="2308" y="0"/>
                      </a:lnTo>
                      <a:lnTo>
                        <a:pt x="2692" y="78"/>
                      </a:lnTo>
                      <a:lnTo>
                        <a:pt x="3007" y="428"/>
                      </a:lnTo>
                      <a:lnTo>
                        <a:pt x="831" y="3273"/>
                      </a:lnTo>
                      <a:lnTo>
                        <a:pt x="481" y="3412"/>
                      </a:lnTo>
                      <a:lnTo>
                        <a:pt x="105" y="3771"/>
                      </a:lnTo>
                      <a:lnTo>
                        <a:pt x="0" y="3667"/>
                      </a:lnTo>
                      <a:lnTo>
                        <a:pt x="131" y="3631"/>
                      </a:lnTo>
                      <a:lnTo>
                        <a:pt x="376" y="3385"/>
                      </a:lnTo>
                      <a:lnTo>
                        <a:pt x="165" y="3273"/>
                      </a:lnTo>
                      <a:lnTo>
                        <a:pt x="165" y="3176"/>
                      </a:lnTo>
                      <a:lnTo>
                        <a:pt x="411" y="3298"/>
                      </a:lnTo>
                      <a:lnTo>
                        <a:pt x="411" y="3186"/>
                      </a:lnTo>
                      <a:lnTo>
                        <a:pt x="603" y="3220"/>
                      </a:lnTo>
                      <a:lnTo>
                        <a:pt x="428" y="3079"/>
                      </a:lnTo>
                      <a:lnTo>
                        <a:pt x="629" y="3062"/>
                      </a:lnTo>
                      <a:lnTo>
                        <a:pt x="95" y="2844"/>
                      </a:lnTo>
                      <a:lnTo>
                        <a:pt x="95" y="2844"/>
                      </a:lnTo>
                      <a:close/>
                    </a:path>
                  </a:pathLst>
                </a:custGeom>
                <a:solidFill>
                  <a:schemeClr val="accent2"/>
                </a:solidFill>
                <a:ln w="9525">
                  <a:noFill/>
                  <a:round/>
                  <a:headEnd/>
                  <a:tailEnd/>
                </a:ln>
              </p:spPr>
              <p:txBody>
                <a:bodyPr/>
                <a:lstStyle/>
                <a:p>
                  <a:pPr>
                    <a:defRPr/>
                  </a:pPr>
                  <a:endParaRPr lang="uk-UA"/>
                </a:p>
              </p:txBody>
            </p:sp>
            <p:sp>
              <p:nvSpPr>
                <p:cNvPr id="534576" name="Freeform 48"/>
                <p:cNvSpPr>
                  <a:spLocks/>
                </p:cNvSpPr>
                <p:nvPr userDrawn="1"/>
              </p:nvSpPr>
              <p:spPr bwMode="auto">
                <a:xfrm rot="-3172564">
                  <a:off x="5299" y="895"/>
                  <a:ext cx="169" cy="122"/>
                </a:xfrm>
                <a:custGeom>
                  <a:avLst/>
                  <a:gdLst/>
                  <a:ahLst/>
                  <a:cxnLst>
                    <a:cxn ang="0">
                      <a:pos x="0" y="80"/>
                    </a:cxn>
                    <a:cxn ang="0">
                      <a:pos x="255" y="106"/>
                    </a:cxn>
                    <a:cxn ang="0">
                      <a:pos x="639" y="342"/>
                    </a:cxn>
                    <a:cxn ang="0">
                      <a:pos x="673" y="289"/>
                    </a:cxn>
                    <a:cxn ang="0">
                      <a:pos x="447" y="114"/>
                    </a:cxn>
                    <a:cxn ang="0">
                      <a:pos x="26" y="0"/>
                    </a:cxn>
                    <a:cxn ang="0">
                      <a:pos x="0" y="80"/>
                    </a:cxn>
                    <a:cxn ang="0">
                      <a:pos x="0" y="80"/>
                    </a:cxn>
                  </a:cxnLst>
                  <a:rect l="0" t="0" r="r" b="b"/>
                  <a:pathLst>
                    <a:path w="673" h="342">
                      <a:moveTo>
                        <a:pt x="0" y="80"/>
                      </a:moveTo>
                      <a:lnTo>
                        <a:pt x="255" y="106"/>
                      </a:lnTo>
                      <a:lnTo>
                        <a:pt x="639" y="342"/>
                      </a:lnTo>
                      <a:lnTo>
                        <a:pt x="673" y="289"/>
                      </a:lnTo>
                      <a:lnTo>
                        <a:pt x="447" y="114"/>
                      </a:lnTo>
                      <a:lnTo>
                        <a:pt x="26" y="0"/>
                      </a:lnTo>
                      <a:lnTo>
                        <a:pt x="0" y="80"/>
                      </a:lnTo>
                      <a:lnTo>
                        <a:pt x="0" y="80"/>
                      </a:lnTo>
                      <a:close/>
                    </a:path>
                  </a:pathLst>
                </a:custGeom>
                <a:solidFill>
                  <a:schemeClr val="accent2"/>
                </a:solidFill>
                <a:ln w="9525">
                  <a:noFill/>
                  <a:round/>
                  <a:headEnd/>
                  <a:tailEnd/>
                </a:ln>
              </p:spPr>
              <p:txBody>
                <a:bodyPr/>
                <a:lstStyle/>
                <a:p>
                  <a:pPr>
                    <a:defRPr/>
                  </a:pPr>
                  <a:endParaRPr lang="uk-UA"/>
                </a:p>
              </p:txBody>
            </p:sp>
            <p:sp>
              <p:nvSpPr>
                <p:cNvPr id="534577" name="Freeform 49"/>
                <p:cNvSpPr>
                  <a:spLocks/>
                </p:cNvSpPr>
                <p:nvPr userDrawn="1"/>
              </p:nvSpPr>
              <p:spPr bwMode="auto">
                <a:xfrm rot="-3172564">
                  <a:off x="5253" y="804"/>
                  <a:ext cx="181" cy="144"/>
                </a:xfrm>
                <a:custGeom>
                  <a:avLst/>
                  <a:gdLst/>
                  <a:ahLst/>
                  <a:cxnLst>
                    <a:cxn ang="0">
                      <a:pos x="0" y="78"/>
                    </a:cxn>
                    <a:cxn ang="0">
                      <a:pos x="340" y="148"/>
                    </a:cxn>
                    <a:cxn ang="0">
                      <a:pos x="638" y="403"/>
                    </a:cxn>
                    <a:cxn ang="0">
                      <a:pos x="716" y="296"/>
                    </a:cxn>
                    <a:cxn ang="0">
                      <a:pos x="420" y="114"/>
                    </a:cxn>
                    <a:cxn ang="0">
                      <a:pos x="70" y="0"/>
                    </a:cxn>
                    <a:cxn ang="0">
                      <a:pos x="0" y="78"/>
                    </a:cxn>
                    <a:cxn ang="0">
                      <a:pos x="0" y="78"/>
                    </a:cxn>
                  </a:cxnLst>
                  <a:rect l="0" t="0" r="r" b="b"/>
                  <a:pathLst>
                    <a:path w="716" h="403">
                      <a:moveTo>
                        <a:pt x="0" y="78"/>
                      </a:moveTo>
                      <a:lnTo>
                        <a:pt x="340" y="148"/>
                      </a:lnTo>
                      <a:lnTo>
                        <a:pt x="638" y="403"/>
                      </a:lnTo>
                      <a:lnTo>
                        <a:pt x="716" y="296"/>
                      </a:lnTo>
                      <a:lnTo>
                        <a:pt x="420" y="114"/>
                      </a:lnTo>
                      <a:lnTo>
                        <a:pt x="70" y="0"/>
                      </a:lnTo>
                      <a:lnTo>
                        <a:pt x="0" y="78"/>
                      </a:lnTo>
                      <a:lnTo>
                        <a:pt x="0" y="78"/>
                      </a:lnTo>
                      <a:close/>
                    </a:path>
                  </a:pathLst>
                </a:custGeom>
                <a:solidFill>
                  <a:schemeClr val="accent2"/>
                </a:solidFill>
                <a:ln w="9525">
                  <a:noFill/>
                  <a:round/>
                  <a:headEnd/>
                  <a:tailEnd/>
                </a:ln>
              </p:spPr>
              <p:txBody>
                <a:bodyPr/>
                <a:lstStyle/>
                <a:p>
                  <a:pPr>
                    <a:defRPr/>
                  </a:pPr>
                  <a:endParaRPr lang="uk-UA"/>
                </a:p>
              </p:txBody>
            </p:sp>
            <p:sp>
              <p:nvSpPr>
                <p:cNvPr id="534578" name="Freeform 50"/>
                <p:cNvSpPr>
                  <a:spLocks/>
                </p:cNvSpPr>
                <p:nvPr userDrawn="1"/>
              </p:nvSpPr>
              <p:spPr bwMode="auto">
                <a:xfrm rot="-3172564">
                  <a:off x="4985" y="210"/>
                  <a:ext cx="181" cy="147"/>
                </a:xfrm>
                <a:custGeom>
                  <a:avLst/>
                  <a:gdLst/>
                  <a:ahLst/>
                  <a:cxnLst>
                    <a:cxn ang="0">
                      <a:pos x="0" y="78"/>
                    </a:cxn>
                    <a:cxn ang="0">
                      <a:pos x="316" y="139"/>
                    </a:cxn>
                    <a:cxn ang="0">
                      <a:pos x="649" y="411"/>
                    </a:cxn>
                    <a:cxn ang="0">
                      <a:pos x="717" y="314"/>
                    </a:cxn>
                    <a:cxn ang="0">
                      <a:pos x="394" y="87"/>
                    </a:cxn>
                    <a:cxn ang="0">
                      <a:pos x="54" y="0"/>
                    </a:cxn>
                    <a:cxn ang="0">
                      <a:pos x="0" y="78"/>
                    </a:cxn>
                    <a:cxn ang="0">
                      <a:pos x="0" y="78"/>
                    </a:cxn>
                  </a:cxnLst>
                  <a:rect l="0" t="0" r="r" b="b"/>
                  <a:pathLst>
                    <a:path w="717" h="411">
                      <a:moveTo>
                        <a:pt x="0" y="78"/>
                      </a:moveTo>
                      <a:lnTo>
                        <a:pt x="316" y="139"/>
                      </a:lnTo>
                      <a:lnTo>
                        <a:pt x="649" y="411"/>
                      </a:lnTo>
                      <a:lnTo>
                        <a:pt x="717" y="314"/>
                      </a:lnTo>
                      <a:lnTo>
                        <a:pt x="394" y="87"/>
                      </a:lnTo>
                      <a:lnTo>
                        <a:pt x="54" y="0"/>
                      </a:lnTo>
                      <a:lnTo>
                        <a:pt x="0" y="78"/>
                      </a:lnTo>
                      <a:lnTo>
                        <a:pt x="0" y="78"/>
                      </a:lnTo>
                      <a:close/>
                    </a:path>
                  </a:pathLst>
                </a:custGeom>
                <a:solidFill>
                  <a:schemeClr val="accent2"/>
                </a:solidFill>
                <a:ln w="9525">
                  <a:noFill/>
                  <a:round/>
                  <a:headEnd/>
                  <a:tailEnd/>
                </a:ln>
              </p:spPr>
              <p:txBody>
                <a:bodyPr/>
                <a:lstStyle/>
                <a:p>
                  <a:pPr>
                    <a:defRPr/>
                  </a:pPr>
                  <a:endParaRPr lang="uk-UA"/>
                </a:p>
              </p:txBody>
            </p:sp>
            <p:sp>
              <p:nvSpPr>
                <p:cNvPr id="534579" name="Freeform 51"/>
                <p:cNvSpPr>
                  <a:spLocks/>
                </p:cNvSpPr>
                <p:nvPr userDrawn="1"/>
              </p:nvSpPr>
              <p:spPr bwMode="auto">
                <a:xfrm rot="-3172564">
                  <a:off x="4949" y="140"/>
                  <a:ext cx="179" cy="138"/>
                </a:xfrm>
                <a:custGeom>
                  <a:avLst/>
                  <a:gdLst/>
                  <a:ahLst/>
                  <a:cxnLst>
                    <a:cxn ang="0">
                      <a:pos x="0" y="88"/>
                    </a:cxn>
                    <a:cxn ang="0">
                      <a:pos x="272" y="131"/>
                    </a:cxn>
                    <a:cxn ang="0">
                      <a:pos x="665" y="386"/>
                    </a:cxn>
                    <a:cxn ang="0">
                      <a:pos x="709" y="308"/>
                    </a:cxn>
                    <a:cxn ang="0">
                      <a:pos x="306" y="53"/>
                    </a:cxn>
                    <a:cxn ang="0">
                      <a:pos x="43" y="0"/>
                    </a:cxn>
                    <a:cxn ang="0">
                      <a:pos x="0" y="88"/>
                    </a:cxn>
                    <a:cxn ang="0">
                      <a:pos x="0" y="88"/>
                    </a:cxn>
                  </a:cxnLst>
                  <a:rect l="0" t="0" r="r" b="b"/>
                  <a:pathLst>
                    <a:path w="709" h="386">
                      <a:moveTo>
                        <a:pt x="0" y="88"/>
                      </a:moveTo>
                      <a:lnTo>
                        <a:pt x="272" y="131"/>
                      </a:lnTo>
                      <a:lnTo>
                        <a:pt x="665" y="386"/>
                      </a:lnTo>
                      <a:lnTo>
                        <a:pt x="709" y="308"/>
                      </a:lnTo>
                      <a:lnTo>
                        <a:pt x="306" y="53"/>
                      </a:lnTo>
                      <a:lnTo>
                        <a:pt x="43" y="0"/>
                      </a:lnTo>
                      <a:lnTo>
                        <a:pt x="0" y="88"/>
                      </a:lnTo>
                      <a:lnTo>
                        <a:pt x="0" y="88"/>
                      </a:lnTo>
                      <a:close/>
                    </a:path>
                  </a:pathLst>
                </a:custGeom>
                <a:solidFill>
                  <a:schemeClr val="accent2"/>
                </a:solidFill>
                <a:ln w="9525">
                  <a:noFill/>
                  <a:round/>
                  <a:headEnd/>
                  <a:tailEnd/>
                </a:ln>
              </p:spPr>
              <p:txBody>
                <a:bodyPr/>
                <a:lstStyle/>
                <a:p>
                  <a:pPr>
                    <a:defRPr/>
                  </a:pPr>
                  <a:endParaRPr lang="uk-UA"/>
                </a:p>
              </p:txBody>
            </p:sp>
          </p:grpSp>
        </p:grpSp>
        <p:sp>
          <p:nvSpPr>
            <p:cNvPr id="534580" name="Line 52"/>
            <p:cNvSpPr>
              <a:spLocks noChangeShapeType="1"/>
            </p:cNvSpPr>
            <p:nvPr userDrawn="1"/>
          </p:nvSpPr>
          <p:spPr bwMode="auto">
            <a:xfrm>
              <a:off x="4870" y="84"/>
              <a:ext cx="42" cy="96"/>
            </a:xfrm>
            <a:prstGeom prst="line">
              <a:avLst/>
            </a:prstGeom>
            <a:noFill/>
            <a:ln w="38100">
              <a:solidFill>
                <a:schemeClr val="accent2"/>
              </a:solidFill>
              <a:round/>
              <a:headEnd/>
              <a:tailEnd/>
            </a:ln>
            <a:effectLst/>
          </p:spPr>
          <p:txBody>
            <a:bodyPr/>
            <a:lstStyle/>
            <a:p>
              <a:pPr>
                <a:defRPr/>
              </a:pPr>
              <a:endParaRPr lang="uk-UA"/>
            </a:p>
          </p:txBody>
        </p:sp>
      </p:grpSp>
    </p:spTree>
  </p:cSld>
  <p:clrMap bg1="lt1" tx1="dk1" bg2="lt2" tx2="dk2" accent1="accent1" accent2="accent2" accent3="accent3" accent4="accent4" accent5="accent5" accent6="accent6" hlink="hlink" folHlink="folHlink"/>
  <p:sldLayoutIdLst>
    <p:sldLayoutId id="2147484203" r:id="rId1"/>
    <p:sldLayoutId id="2147484175" r:id="rId2"/>
    <p:sldLayoutId id="2147484176" r:id="rId3"/>
    <p:sldLayoutId id="2147484177" r:id="rId4"/>
    <p:sldLayoutId id="2147484178" r:id="rId5"/>
    <p:sldLayoutId id="2147484179" r:id="rId6"/>
    <p:sldLayoutId id="2147484180" r:id="rId7"/>
    <p:sldLayoutId id="2147484181" r:id="rId8"/>
    <p:sldLayoutId id="2147484182" r:id="rId9"/>
    <p:sldLayoutId id="2147484183" r:id="rId10"/>
    <p:sldLayoutId id="2147484184" r:id="rId11"/>
  </p:sldLayoutIdLst>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omic Sans MS" pitchFamily="66" charset="0"/>
        </a:defRPr>
      </a:lvl2pPr>
      <a:lvl3pPr algn="ctr" rtl="0" eaLnBrk="0" fontAlgn="base" hangingPunct="0">
        <a:spcBef>
          <a:spcPct val="0"/>
        </a:spcBef>
        <a:spcAft>
          <a:spcPct val="0"/>
        </a:spcAft>
        <a:defRPr sz="4400">
          <a:solidFill>
            <a:schemeClr val="tx1"/>
          </a:solidFill>
          <a:latin typeface="Comic Sans MS" pitchFamily="66" charset="0"/>
        </a:defRPr>
      </a:lvl3pPr>
      <a:lvl4pPr algn="ctr" rtl="0" eaLnBrk="0" fontAlgn="base" hangingPunct="0">
        <a:spcBef>
          <a:spcPct val="0"/>
        </a:spcBef>
        <a:spcAft>
          <a:spcPct val="0"/>
        </a:spcAft>
        <a:defRPr sz="4400">
          <a:solidFill>
            <a:schemeClr val="tx1"/>
          </a:solidFill>
          <a:latin typeface="Comic Sans MS" pitchFamily="66" charset="0"/>
        </a:defRPr>
      </a:lvl4pPr>
      <a:lvl5pPr algn="ctr" rtl="0" eaLnBrk="0" fontAlgn="base" hangingPunct="0">
        <a:spcBef>
          <a:spcPct val="0"/>
        </a:spcBef>
        <a:spcAft>
          <a:spcPct val="0"/>
        </a:spcAft>
        <a:defRPr sz="4400">
          <a:solidFill>
            <a:schemeClr val="tx1"/>
          </a:solidFill>
          <a:latin typeface="Comic Sans MS" pitchFamily="66" charset="0"/>
        </a:defRPr>
      </a:lvl5pPr>
      <a:lvl6pPr marL="457200" algn="ctr" rtl="0" fontAlgn="base">
        <a:spcBef>
          <a:spcPct val="0"/>
        </a:spcBef>
        <a:spcAft>
          <a:spcPct val="0"/>
        </a:spcAft>
        <a:defRPr sz="4400">
          <a:solidFill>
            <a:schemeClr val="tx1"/>
          </a:solidFill>
          <a:latin typeface="Comic Sans MS" pitchFamily="66" charset="0"/>
        </a:defRPr>
      </a:lvl6pPr>
      <a:lvl7pPr marL="914400" algn="ctr" rtl="0" fontAlgn="base">
        <a:spcBef>
          <a:spcPct val="0"/>
        </a:spcBef>
        <a:spcAft>
          <a:spcPct val="0"/>
        </a:spcAft>
        <a:defRPr sz="4400">
          <a:solidFill>
            <a:schemeClr val="tx1"/>
          </a:solidFill>
          <a:latin typeface="Comic Sans MS" pitchFamily="66" charset="0"/>
        </a:defRPr>
      </a:lvl7pPr>
      <a:lvl8pPr marL="1371600" algn="ctr" rtl="0" fontAlgn="base">
        <a:spcBef>
          <a:spcPct val="0"/>
        </a:spcBef>
        <a:spcAft>
          <a:spcPct val="0"/>
        </a:spcAft>
        <a:defRPr sz="4400">
          <a:solidFill>
            <a:schemeClr val="tx1"/>
          </a:solidFill>
          <a:latin typeface="Comic Sans MS" pitchFamily="66" charset="0"/>
        </a:defRPr>
      </a:lvl8pPr>
      <a:lvl9pPr marL="1828800" algn="ctr" rtl="0" fontAlgn="base">
        <a:spcBef>
          <a:spcPct val="0"/>
        </a:spcBef>
        <a:spcAft>
          <a:spcPct val="0"/>
        </a:spcAft>
        <a:defRPr sz="4400">
          <a:solidFill>
            <a:schemeClr val="tx1"/>
          </a:solidFill>
          <a:latin typeface="Comic Sans MS" pitchFamily="66"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5" Type="http://schemas.openxmlformats.org/officeDocument/2006/relationships/image" Target="../media/image6.gif"/><Relationship Id="rId4" Type="http://schemas.openxmlformats.org/officeDocument/2006/relationships/hyperlink" Target="http://mappery.com/maps/South-America-Globe-Map.mediumthumb.gif"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upload.wikimedia.org/wikipedia/commons/d/d3/Vi%C3%B1eta_del_mapa_de_Waldseem%C3%BCller.jpg" TargetMode="External"/><Relationship Id="rId1" Type="http://schemas.openxmlformats.org/officeDocument/2006/relationships/slideLayout" Target="../slideLayouts/slideLayout4.xml"/><Relationship Id="rId4" Type="http://schemas.openxmlformats.org/officeDocument/2006/relationships/image" Target="../media/image14.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hemeOverride" Target="../theme/themeOverride2.xml"/></Relationships>
</file>

<file path=ppt/slides/_rels/slide2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50.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72.xml"/><Relationship Id="rId1" Type="http://schemas.openxmlformats.org/officeDocument/2006/relationships/themeOverride" Target="../theme/themeOverride3.xml"/><Relationship Id="rId5" Type="http://schemas.openxmlformats.org/officeDocument/2006/relationships/image" Target="../media/image22.png"/><Relationship Id="rId4" Type="http://schemas.openxmlformats.org/officeDocument/2006/relationships/image" Target="../media/image21.png"/></Relationships>
</file>

<file path=ppt/slides/_rels/slide2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66.xml"/><Relationship Id="rId4" Type="http://schemas.openxmlformats.org/officeDocument/2006/relationships/image" Target="../media/image25.jpeg"/></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2.xml"/></Relationships>
</file>

<file path=ppt/slides/_rels/slide2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3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3.xml"/></Relationships>
</file>

<file path=ppt/slides/_rels/slide3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5.xml"/></Relationships>
</file>

<file path=ppt/slides/_rels/slide3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7.xml"/></Relationships>
</file>

<file path=ppt/slides/_rels/slide33.xml.rels><?xml version="1.0" encoding="UTF-8" standalone="yes"?>
<Relationships xmlns="http://schemas.openxmlformats.org/package/2006/relationships"><Relationship Id="rId3" Type="http://schemas.openxmlformats.org/officeDocument/2006/relationships/hyperlink" Target="http://kk.wikipedia.org/wiki/1935" TargetMode="External"/><Relationship Id="rId2" Type="http://schemas.openxmlformats.org/officeDocument/2006/relationships/image" Target="../media/image32.jpeg"/><Relationship Id="rId1" Type="http://schemas.openxmlformats.org/officeDocument/2006/relationships/slideLayout" Target="../slideLayouts/slideLayout37.xml"/><Relationship Id="rId5" Type="http://schemas.openxmlformats.org/officeDocument/2006/relationships/hyperlink" Target="http://kk.wikipedia.org/wiki/%D0%90%D2%93%D1%8B%D0%BB%D1%88%D1%8B%D0%BD_%D1%82%D1%96%D0%BB%D1%96" TargetMode="External"/><Relationship Id="rId4" Type="http://schemas.openxmlformats.org/officeDocument/2006/relationships/hyperlink" Target="http://kk.wikipedia.org/wiki/%D0%AD%D0%B9%D0%BD%D0%B4%D0%B6%D0%B5%D0%BB_%D0%94%D0%B6%D0%B5%D0%B9%D0%BC%D1%81"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41.xml"/><Relationship Id="rId4" Type="http://schemas.openxmlformats.org/officeDocument/2006/relationships/image" Target="../media/image35.jpeg"/></Relationships>
</file>

<file path=ppt/slides/_rels/slide3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7.xml"/></Relationships>
</file>

<file path=ppt/slides/_rels/slide3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37.xml"/></Relationships>
</file>

<file path=ppt/slides/_rels/slide3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slideLayout" Target="../slideLayouts/slideLayout50.xml"/><Relationship Id="rId1" Type="http://schemas.openxmlformats.org/officeDocument/2006/relationships/themeOverride" Target="../theme/themeOverride4.xml"/></Relationships>
</file>

<file path=ppt/slides/_rels/slide3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54.xml"/></Relationships>
</file>

<file path=ppt/slides/_rels/slide3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54.xml"/><Relationship Id="rId4" Type="http://schemas.openxmlformats.org/officeDocument/2006/relationships/image" Target="../media/image4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solidFill>
          <a:srgbClr val="CCCCFF"/>
        </a:solidFill>
        <a:effectLst/>
      </p:bgPr>
    </p:bg>
    <p:spTree>
      <p:nvGrpSpPr>
        <p:cNvPr id="1" name=""/>
        <p:cNvGrpSpPr/>
        <p:nvPr/>
      </p:nvGrpSpPr>
      <p:grpSpPr>
        <a:xfrm>
          <a:off x="0" y="0"/>
          <a:ext cx="0" cy="0"/>
          <a:chOff x="0" y="0"/>
          <a:chExt cx="0" cy="0"/>
        </a:xfrm>
      </p:grpSpPr>
      <p:pic>
        <p:nvPicPr>
          <p:cNvPr id="19458" name="Picture 4" descr="leftpic_1"/>
          <p:cNvPicPr>
            <a:picLocks noChangeAspect="1" noChangeArrowheads="1"/>
          </p:cNvPicPr>
          <p:nvPr/>
        </p:nvPicPr>
        <p:blipFill>
          <a:blip r:embed="rId2">
            <a:clrChange>
              <a:clrFrom>
                <a:srgbClr val="24366C"/>
              </a:clrFrom>
              <a:clrTo>
                <a:srgbClr val="24366C">
                  <a:alpha val="0"/>
                </a:srgbClr>
              </a:clrTo>
            </a:clrChange>
            <a:lum bright="18000" contrast="12000"/>
          </a:blip>
          <a:srcRect/>
          <a:stretch>
            <a:fillRect/>
          </a:stretch>
        </p:blipFill>
        <p:spPr bwMode="auto">
          <a:xfrm>
            <a:off x="0" y="0"/>
            <a:ext cx="9144000" cy="6858000"/>
          </a:xfrm>
          <a:prstGeom prst="rect">
            <a:avLst/>
          </a:prstGeom>
          <a:noFill/>
          <a:ln w="9525">
            <a:noFill/>
            <a:miter lim="800000"/>
            <a:headEnd/>
            <a:tailEnd/>
          </a:ln>
        </p:spPr>
      </p:pic>
      <p:sp>
        <p:nvSpPr>
          <p:cNvPr id="2050" name="Rectangle 2"/>
          <p:cNvSpPr>
            <a:spLocks noGrp="1" noChangeArrowheads="1"/>
          </p:cNvSpPr>
          <p:nvPr>
            <p:ph type="title"/>
          </p:nvPr>
        </p:nvSpPr>
        <p:spPr>
          <a:xfrm>
            <a:off x="250825" y="357166"/>
            <a:ext cx="8435975" cy="6240484"/>
          </a:xfrm>
        </p:spPr>
        <p:txBody>
          <a:bodyPr/>
          <a:lstStyle/>
          <a:p>
            <a:pPr algn="ctr" eaLnBrk="1" hangingPunct="1"/>
            <a:r>
              <a:rPr lang="kk-KZ" b="1" dirty="0" smtClean="0">
                <a:solidFill>
                  <a:srgbClr val="C00000"/>
                </a:solidFill>
                <a:effectLst/>
              </a:rPr>
              <a:t>География пәнінен ашық сабақ</a:t>
            </a:r>
            <a:r>
              <a:rPr lang="kk-KZ" b="1" dirty="0" smtClean="0">
                <a:solidFill>
                  <a:srgbClr val="000099"/>
                </a:solidFill>
                <a:effectLst/>
              </a:rPr>
              <a:t/>
            </a:r>
            <a:br>
              <a:rPr lang="kk-KZ" b="1" dirty="0" smtClean="0">
                <a:solidFill>
                  <a:srgbClr val="000099"/>
                </a:solidFill>
                <a:effectLst/>
              </a:rPr>
            </a:br>
            <a:r>
              <a:rPr lang="kk-KZ" b="1" dirty="0" smtClean="0">
                <a:solidFill>
                  <a:srgbClr val="000099"/>
                </a:solidFill>
                <a:effectLst/>
              </a:rPr>
              <a:t> </a:t>
            </a:r>
            <a:br>
              <a:rPr lang="kk-KZ" b="1" dirty="0" smtClean="0">
                <a:solidFill>
                  <a:srgbClr val="000099"/>
                </a:solidFill>
                <a:effectLst/>
              </a:rPr>
            </a:br>
            <a:r>
              <a:rPr lang="kk-KZ" b="1" i="1" u="sng" dirty="0" smtClean="0">
                <a:solidFill>
                  <a:srgbClr val="FFC000"/>
                </a:solidFill>
                <a:effectLst/>
              </a:rPr>
              <a:t>Тақырыбы: </a:t>
            </a:r>
            <a:br>
              <a:rPr lang="kk-KZ" b="1" i="1" u="sng" dirty="0" smtClean="0">
                <a:solidFill>
                  <a:srgbClr val="FFC000"/>
                </a:solidFill>
                <a:effectLst/>
              </a:rPr>
            </a:br>
            <a:r>
              <a:rPr lang="kk-KZ" b="1" dirty="0" smtClean="0">
                <a:solidFill>
                  <a:srgbClr val="000099"/>
                </a:solidFill>
                <a:effectLst/>
              </a:rPr>
              <a:t>Оңтүстік Америка материгінің ішкі сулары</a:t>
            </a:r>
            <a:br>
              <a:rPr lang="kk-KZ" b="1" dirty="0" smtClean="0">
                <a:solidFill>
                  <a:srgbClr val="000099"/>
                </a:solidFill>
                <a:effectLst/>
              </a:rPr>
            </a:br>
            <a:r>
              <a:rPr lang="kk-KZ" sz="3200" b="1" dirty="0" smtClean="0">
                <a:solidFill>
                  <a:srgbClr val="000099"/>
                </a:solidFill>
                <a:effectLst/>
              </a:rPr>
              <a:t/>
            </a:r>
            <a:br>
              <a:rPr lang="kk-KZ" sz="3200" b="1" dirty="0" smtClean="0">
                <a:solidFill>
                  <a:srgbClr val="000099"/>
                </a:solidFill>
                <a:effectLst/>
              </a:rPr>
            </a:br>
            <a:r>
              <a:rPr lang="kk-KZ" sz="3200" b="1" dirty="0" smtClean="0">
                <a:solidFill>
                  <a:srgbClr val="FFC000"/>
                </a:solidFill>
                <a:effectLst/>
                <a:latin typeface="Times New Roman" pitchFamily="18" charset="0"/>
                <a:cs typeface="Times New Roman" pitchFamily="18" charset="0"/>
              </a:rPr>
              <a:t>7 “Ә” класс</a:t>
            </a:r>
            <a:r>
              <a:rPr lang="kk-KZ" b="1" dirty="0" smtClean="0">
                <a:solidFill>
                  <a:srgbClr val="000099"/>
                </a:solidFill>
                <a:effectLst/>
              </a:rPr>
              <a:t/>
            </a:r>
            <a:br>
              <a:rPr lang="kk-KZ" b="1" dirty="0" smtClean="0">
                <a:solidFill>
                  <a:srgbClr val="000099"/>
                </a:solidFill>
                <a:effectLst/>
              </a:rPr>
            </a:br>
            <a:r>
              <a:rPr lang="ru-RU" sz="6000" b="1" dirty="0" smtClean="0">
                <a:solidFill>
                  <a:srgbClr val="000099"/>
                </a:solidFill>
                <a:effectLst/>
              </a:rPr>
              <a:t/>
            </a:r>
            <a:br>
              <a:rPr lang="ru-RU" sz="6000" b="1" dirty="0" smtClean="0">
                <a:solidFill>
                  <a:srgbClr val="000099"/>
                </a:solidFill>
                <a:effectLst/>
              </a:rPr>
            </a:br>
            <a:endParaRPr lang="ru-RU" sz="6000" b="1" dirty="0" smtClean="0">
              <a:solidFill>
                <a:srgbClr val="000099"/>
              </a:solidFill>
              <a:effectLst/>
            </a:endParaRPr>
          </a:p>
        </p:txBody>
      </p:sp>
      <p:sp>
        <p:nvSpPr>
          <p:cNvPr id="19460" name="Rectangle 5"/>
          <p:cNvSpPr>
            <a:spLocks noChangeArrowheads="1"/>
          </p:cNvSpPr>
          <p:nvPr/>
        </p:nvSpPr>
        <p:spPr bwMode="auto">
          <a:xfrm>
            <a:off x="5561013" y="2894013"/>
            <a:ext cx="184150" cy="641350"/>
          </a:xfrm>
          <a:prstGeom prst="rect">
            <a:avLst/>
          </a:prstGeom>
          <a:noFill/>
          <a:ln w="9525">
            <a:noFill/>
            <a:miter lim="800000"/>
            <a:headEnd/>
            <a:tailEnd/>
          </a:ln>
        </p:spPr>
        <p:txBody>
          <a:bodyPr wrap="none">
            <a:spAutoFit/>
          </a:bodyPr>
          <a:lstStyle/>
          <a:p>
            <a:r>
              <a:rPr lang="en-US" b="1">
                <a:solidFill>
                  <a:srgbClr val="0000CC"/>
                </a:solidFill>
              </a:rPr>
              <a:t/>
            </a:r>
            <a:br>
              <a:rPr lang="en-US" b="1">
                <a:solidFill>
                  <a:srgbClr val="0000CC"/>
                </a:solidFill>
              </a:rPr>
            </a:br>
            <a:endParaRPr lang="ru-RU" b="1">
              <a:solidFill>
                <a:srgbClr val="0000CC"/>
              </a:solidFill>
            </a:endParaRPr>
          </a:p>
        </p:txBody>
      </p:sp>
      <p:sp>
        <p:nvSpPr>
          <p:cNvPr id="19461" name="Прямоугольник 4"/>
          <p:cNvSpPr>
            <a:spLocks noChangeArrowheads="1"/>
          </p:cNvSpPr>
          <p:nvPr/>
        </p:nvSpPr>
        <p:spPr bwMode="auto">
          <a:xfrm>
            <a:off x="468312" y="5661025"/>
            <a:ext cx="7747025" cy="646331"/>
          </a:xfrm>
          <a:prstGeom prst="rect">
            <a:avLst/>
          </a:prstGeom>
          <a:noFill/>
          <a:ln w="9525">
            <a:noFill/>
            <a:miter lim="800000"/>
            <a:headEnd/>
            <a:tailEnd/>
          </a:ln>
        </p:spPr>
        <p:txBody>
          <a:bodyPr wrap="square">
            <a:spAutoFit/>
          </a:bodyPr>
          <a:lstStyle/>
          <a:p>
            <a:pPr algn="ctr"/>
            <a:r>
              <a:rPr lang="kk-KZ" sz="3600" dirty="0" smtClean="0">
                <a:latin typeface="Times New Roman" pitchFamily="18" charset="0"/>
                <a:cs typeface="Times New Roman" pitchFamily="18" charset="0"/>
              </a:rPr>
              <a:t>Пән мұғалімі: Кенжебаева А.Е.</a:t>
            </a:r>
            <a:endParaRPr lang="kk-KZ" sz="3600" dirty="0">
              <a:latin typeface="Times New Roman" pitchFamily="18" charset="0"/>
              <a:cs typeface="Times New Roman" pitchFamily="18" charset="0"/>
            </a:endParaRPr>
          </a:p>
        </p:txBody>
      </p:sp>
    </p:spTree>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68" name="Rectangle 4"/>
          <p:cNvSpPr>
            <a:spLocks noGrp="1" noChangeArrowheads="1"/>
          </p:cNvSpPr>
          <p:nvPr>
            <p:ph type="title" idx="4294967295"/>
          </p:nvPr>
        </p:nvSpPr>
        <p:spPr>
          <a:xfrm>
            <a:off x="571472" y="1500174"/>
            <a:ext cx="7786742" cy="1071570"/>
          </a:xfrm>
        </p:spPr>
        <p:txBody>
          <a:bodyPr/>
          <a:lstStyle/>
          <a:p>
            <a:pPr indent="450850" eaLnBrk="1" hangingPunct="1"/>
            <a:r>
              <a:rPr lang="kk-KZ" sz="3600" dirty="0" smtClean="0">
                <a:latin typeface="Times New Roman" pitchFamily="18" charset="0"/>
                <a:ea typeface="Times New Roman" pitchFamily="18" charset="0"/>
                <a:cs typeface="Times New Roman" pitchFamily="18" charset="0"/>
              </a:rPr>
              <a:t/>
            </a:r>
            <a:br>
              <a:rPr lang="kk-KZ" sz="3600" dirty="0" smtClean="0">
                <a:latin typeface="Times New Roman" pitchFamily="18" charset="0"/>
                <a:ea typeface="Times New Roman" pitchFamily="18" charset="0"/>
                <a:cs typeface="Times New Roman" pitchFamily="18" charset="0"/>
              </a:rPr>
            </a:br>
            <a:r>
              <a:rPr lang="kk-KZ" sz="3600" dirty="0" smtClean="0">
                <a:latin typeface="Times New Roman" pitchFamily="18" charset="0"/>
                <a:ea typeface="Times New Roman" pitchFamily="18" charset="0"/>
                <a:cs typeface="Times New Roman" pitchFamily="18" charset="0"/>
              </a:rPr>
              <a:t>1</a:t>
            </a:r>
            <a:r>
              <a:rPr lang="kk-KZ" sz="3600" dirty="0" smtClean="0"/>
              <a:t>. Ең ыстық материк </a:t>
            </a:r>
            <a:r>
              <a:rPr lang="ru-RU" sz="3600" dirty="0" smtClean="0"/>
              <a:t/>
            </a:r>
            <a:br>
              <a:rPr lang="ru-RU" sz="3600" dirty="0" smtClean="0"/>
            </a:br>
            <a:endParaRPr lang="ru-RU" sz="5400" b="1" dirty="0" smtClean="0">
              <a:solidFill>
                <a:srgbClr val="000099"/>
              </a:solidFill>
            </a:endParaRPr>
          </a:p>
        </p:txBody>
      </p:sp>
      <p:sp>
        <p:nvSpPr>
          <p:cNvPr id="3" name="Rectangle 4"/>
          <p:cNvSpPr txBox="1">
            <a:spLocks noChangeArrowheads="1"/>
          </p:cNvSpPr>
          <p:nvPr/>
        </p:nvSpPr>
        <p:spPr bwMode="auto">
          <a:xfrm>
            <a:off x="428596" y="4429132"/>
            <a:ext cx="8715404" cy="10001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450850" algn="ctr" defTabSz="914400" rtl="0" eaLnBrk="1" fontAlgn="base" latinLnBrk="0" hangingPunct="1">
              <a:lnSpc>
                <a:spcPct val="100000"/>
              </a:lnSpc>
              <a:spcBef>
                <a:spcPct val="0"/>
              </a:spcBef>
              <a:spcAft>
                <a:spcPct val="0"/>
              </a:spcAft>
              <a:buClrTx/>
              <a:buSzTx/>
              <a:buFontTx/>
              <a:buNone/>
              <a:tabLst/>
              <a:defRPr/>
            </a:pPr>
            <a: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t/>
            </a:r>
            <a:b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br>
            <a: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t/>
            </a:r>
            <a:b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br>
            <a: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t/>
            </a:r>
            <a:b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br>
            <a: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t/>
            </a:r>
            <a:b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br>
            <a:r>
              <a:rPr kumimoji="0" lang="ru-RU" sz="24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mj-ea"/>
                <a:cs typeface="Times New Roman" pitchFamily="18" charset="0"/>
              </a:rPr>
              <a:t/>
            </a:r>
            <a:br>
              <a:rPr kumimoji="0" lang="ru-RU" sz="24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mj-ea"/>
                <a:cs typeface="Times New Roman" pitchFamily="18" charset="0"/>
              </a:rPr>
            </a:br>
            <a:r>
              <a:rPr kumimoji="0" lang="ru-RU" sz="24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mj-ea"/>
                <a:cs typeface="Times New Roman" pitchFamily="18" charset="0"/>
              </a:rPr>
              <a:t/>
            </a:r>
            <a:br>
              <a:rPr kumimoji="0" lang="ru-RU" sz="24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mj-ea"/>
                <a:cs typeface="Times New Roman" pitchFamily="18" charset="0"/>
              </a:rPr>
            </a:br>
            <a:endParaRPr kumimoji="0" lang="ru-RU" sz="5400" b="1" i="0" u="none" strike="noStrike" kern="0" cap="none" spc="0" normalizeH="0" baseline="0" noProof="0" dirty="0" smtClean="0">
              <a:ln>
                <a:noFill/>
              </a:ln>
              <a:solidFill>
                <a:srgbClr val="000099"/>
              </a:solidFill>
              <a:effectLst>
                <a:outerShdw blurRad="38100" dist="38100" dir="2700000" algn="tl">
                  <a:srgbClr val="000000"/>
                </a:outerShdw>
              </a:effectLst>
              <a:uLnTx/>
              <a:uFillTx/>
              <a:latin typeface="+mj-lt"/>
              <a:ea typeface="+mj-ea"/>
              <a:cs typeface="+mj-cs"/>
            </a:endParaRPr>
          </a:p>
        </p:txBody>
      </p:sp>
      <p:sp>
        <p:nvSpPr>
          <p:cNvPr id="4" name="Rectangle 4"/>
          <p:cNvSpPr txBox="1">
            <a:spLocks noChangeArrowheads="1"/>
          </p:cNvSpPr>
          <p:nvPr/>
        </p:nvSpPr>
        <p:spPr bwMode="auto">
          <a:xfrm>
            <a:off x="428596" y="2500306"/>
            <a:ext cx="8715404" cy="10001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450850" algn="ctr" defTabSz="914400" rtl="0" eaLnBrk="1" fontAlgn="base" latinLnBrk="0" hangingPunct="1">
              <a:lnSpc>
                <a:spcPct val="100000"/>
              </a:lnSpc>
              <a:spcBef>
                <a:spcPct val="0"/>
              </a:spcBef>
              <a:spcAft>
                <a:spcPct val="0"/>
              </a:spcAft>
              <a:buClrTx/>
              <a:buSzTx/>
              <a:buFontTx/>
              <a:buNone/>
              <a:tabLst/>
              <a:defRPr/>
            </a:pPr>
            <a: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t/>
            </a:r>
            <a:b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br>
            <a: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t/>
            </a:r>
            <a:b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br>
            <a: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t/>
            </a:r>
            <a:b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br>
            <a: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t/>
            </a:r>
            <a:b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br>
            <a:r>
              <a:rPr kumimoji="0" lang="ru-RU" sz="24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mj-ea"/>
                <a:cs typeface="Times New Roman" pitchFamily="18" charset="0"/>
              </a:rPr>
              <a:t/>
            </a:r>
            <a:br>
              <a:rPr kumimoji="0" lang="ru-RU" sz="24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mj-ea"/>
                <a:cs typeface="Times New Roman" pitchFamily="18" charset="0"/>
              </a:rPr>
            </a:br>
            <a:r>
              <a:rPr kumimoji="0" lang="ru-RU" sz="24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mj-ea"/>
                <a:cs typeface="Times New Roman" pitchFamily="18" charset="0"/>
              </a:rPr>
              <a:t/>
            </a:r>
            <a:br>
              <a:rPr kumimoji="0" lang="ru-RU" sz="24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mj-ea"/>
                <a:cs typeface="Times New Roman" pitchFamily="18" charset="0"/>
              </a:rPr>
            </a:br>
            <a:endParaRPr kumimoji="0" lang="ru-RU" sz="5400" b="1" i="0" u="none" strike="noStrike" kern="0" cap="none" spc="0" normalizeH="0" baseline="0" noProof="0" dirty="0" smtClean="0">
              <a:ln>
                <a:noFill/>
              </a:ln>
              <a:solidFill>
                <a:srgbClr val="000099"/>
              </a:solidFill>
              <a:effectLst>
                <a:outerShdw blurRad="38100" dist="38100" dir="2700000" algn="tl">
                  <a:srgbClr val="000000"/>
                </a:outerShdw>
              </a:effectLst>
              <a:uLnTx/>
              <a:uFillTx/>
              <a:latin typeface="+mj-lt"/>
              <a:ea typeface="+mj-ea"/>
              <a:cs typeface="+mj-cs"/>
            </a:endParaRPr>
          </a:p>
        </p:txBody>
      </p:sp>
      <p:sp>
        <p:nvSpPr>
          <p:cNvPr id="5" name="Прямоугольник 4"/>
          <p:cNvSpPr/>
          <p:nvPr/>
        </p:nvSpPr>
        <p:spPr>
          <a:xfrm>
            <a:off x="857224" y="214290"/>
            <a:ext cx="8143932" cy="769441"/>
          </a:xfrm>
          <a:prstGeom prst="rect">
            <a:avLst/>
          </a:prstGeom>
        </p:spPr>
        <p:txBody>
          <a:bodyPr wrap="square">
            <a:spAutoFit/>
          </a:bodyPr>
          <a:lstStyle/>
          <a:p>
            <a:pPr algn="ctr"/>
            <a:r>
              <a:rPr lang="kk-KZ" sz="4400" b="1" i="1" u="sng"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ІІ бөлім.</a:t>
            </a:r>
            <a:r>
              <a:rPr lang="kk-KZ" sz="44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Ең, ең</a:t>
            </a:r>
            <a:endParaRPr lang="ru-RU" sz="44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6" name="Прямоугольник 5"/>
          <p:cNvSpPr/>
          <p:nvPr/>
        </p:nvSpPr>
        <p:spPr>
          <a:xfrm>
            <a:off x="5429256" y="1714488"/>
            <a:ext cx="2714643" cy="707886"/>
          </a:xfrm>
          <a:prstGeom prst="rect">
            <a:avLst/>
          </a:prstGeom>
        </p:spPr>
        <p:txBody>
          <a:bodyPr wrap="square">
            <a:spAutoFit/>
          </a:bodyPr>
          <a:lstStyle/>
          <a:p>
            <a:r>
              <a:rPr lang="kk-KZ" sz="4000" dirty="0" smtClean="0"/>
              <a:t>(Африка)</a:t>
            </a:r>
            <a:endParaRPr lang="ru-RU" sz="4000" dirty="0"/>
          </a:p>
        </p:txBody>
      </p:sp>
      <p:sp>
        <p:nvSpPr>
          <p:cNvPr id="7" name="Прямоугольник 6"/>
          <p:cNvSpPr/>
          <p:nvPr/>
        </p:nvSpPr>
        <p:spPr>
          <a:xfrm>
            <a:off x="428596" y="3214686"/>
            <a:ext cx="7072362" cy="769441"/>
          </a:xfrm>
          <a:prstGeom prst="rect">
            <a:avLst/>
          </a:prstGeom>
        </p:spPr>
        <p:txBody>
          <a:bodyPr wrap="square">
            <a:spAutoFit/>
          </a:bodyPr>
          <a:lstStyle/>
          <a:p>
            <a:r>
              <a:rPr lang="kk-KZ" sz="4400" dirty="0" smtClean="0">
                <a:solidFill>
                  <a:srgbClr val="FFC000"/>
                </a:solidFill>
              </a:rPr>
              <a:t>2. Ең құрғақ материк</a:t>
            </a:r>
            <a:endParaRPr lang="ru-RU" sz="4400" dirty="0">
              <a:solidFill>
                <a:srgbClr val="FFC000"/>
              </a:solidFill>
            </a:endParaRPr>
          </a:p>
        </p:txBody>
      </p:sp>
      <p:sp>
        <p:nvSpPr>
          <p:cNvPr id="10" name="Прямоугольник 9"/>
          <p:cNvSpPr/>
          <p:nvPr/>
        </p:nvSpPr>
        <p:spPr>
          <a:xfrm>
            <a:off x="5929322" y="3500438"/>
            <a:ext cx="3071834" cy="707886"/>
          </a:xfrm>
          <a:prstGeom prst="rect">
            <a:avLst/>
          </a:prstGeom>
        </p:spPr>
        <p:txBody>
          <a:bodyPr wrap="square">
            <a:spAutoFit/>
          </a:bodyPr>
          <a:lstStyle/>
          <a:p>
            <a:r>
              <a:rPr lang="kk-KZ" sz="4000" dirty="0" smtClean="0"/>
              <a:t>(Аустралия)</a:t>
            </a:r>
            <a:endParaRPr lang="ru-RU" sz="4000" dirty="0"/>
          </a:p>
        </p:txBody>
      </p:sp>
      <p:sp>
        <p:nvSpPr>
          <p:cNvPr id="16" name="Прямоугольник 15"/>
          <p:cNvSpPr/>
          <p:nvPr/>
        </p:nvSpPr>
        <p:spPr>
          <a:xfrm>
            <a:off x="428596" y="4929198"/>
            <a:ext cx="7072362" cy="1446550"/>
          </a:xfrm>
          <a:prstGeom prst="rect">
            <a:avLst/>
          </a:prstGeom>
        </p:spPr>
        <p:txBody>
          <a:bodyPr wrap="square">
            <a:spAutoFit/>
          </a:bodyPr>
          <a:lstStyle/>
          <a:p>
            <a:r>
              <a:rPr lang="kk-KZ" sz="4400" dirty="0" smtClean="0">
                <a:solidFill>
                  <a:srgbClr val="FFC000"/>
                </a:solidFill>
              </a:rPr>
              <a:t>3. Ең суық материк</a:t>
            </a:r>
            <a:endParaRPr lang="ru-RU" sz="4400" dirty="0" smtClean="0">
              <a:solidFill>
                <a:srgbClr val="FFC000"/>
              </a:solidFill>
            </a:endParaRPr>
          </a:p>
          <a:p>
            <a:endParaRPr lang="ru-RU" sz="4400" dirty="0">
              <a:solidFill>
                <a:srgbClr val="FFC000"/>
              </a:solidFill>
            </a:endParaRPr>
          </a:p>
        </p:txBody>
      </p:sp>
      <p:sp>
        <p:nvSpPr>
          <p:cNvPr id="17" name="Прямоугольник 16"/>
          <p:cNvSpPr/>
          <p:nvPr/>
        </p:nvSpPr>
        <p:spPr>
          <a:xfrm>
            <a:off x="6072199" y="5143512"/>
            <a:ext cx="3071802" cy="646331"/>
          </a:xfrm>
          <a:prstGeom prst="rect">
            <a:avLst/>
          </a:prstGeom>
        </p:spPr>
        <p:txBody>
          <a:bodyPr wrap="square">
            <a:spAutoFit/>
          </a:bodyPr>
          <a:lstStyle/>
          <a:p>
            <a:r>
              <a:rPr lang="kk-KZ" sz="3600" dirty="0" smtClean="0"/>
              <a:t>(Антарктида)</a:t>
            </a:r>
            <a:endParaRPr lang="ru-RU"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23268"/>
                                        </p:tgtEl>
                                        <p:attrNameLst>
                                          <p:attrName>style.visibility</p:attrName>
                                        </p:attrNameLst>
                                      </p:cBhvr>
                                      <p:to>
                                        <p:strVal val="visible"/>
                                      </p:to>
                                    </p:set>
                                    <p:animEffect transition="in" filter="diamond(in)">
                                      <p:cBhvr>
                                        <p:cTn id="12" dur="3000"/>
                                        <p:tgtEl>
                                          <p:spTgt spid="52326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2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ox(in)">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linds(horizontal)">
                                      <p:cBhvr>
                                        <p:cTn id="32" dur="20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3268" grpId="0"/>
      <p:bldP spid="5" grpId="0"/>
      <p:bldP spid="6" grpId="0"/>
      <p:bldP spid="7" grpId="0"/>
      <p:bldP spid="10" grpId="0"/>
      <p:bldP spid="16"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68" name="Rectangle 4"/>
          <p:cNvSpPr>
            <a:spLocks noGrp="1" noChangeArrowheads="1"/>
          </p:cNvSpPr>
          <p:nvPr>
            <p:ph type="title" idx="4294967295"/>
          </p:nvPr>
        </p:nvSpPr>
        <p:spPr>
          <a:xfrm>
            <a:off x="571472" y="1500174"/>
            <a:ext cx="7786742" cy="1428760"/>
          </a:xfrm>
        </p:spPr>
        <p:txBody>
          <a:bodyPr/>
          <a:lstStyle/>
          <a:p>
            <a:pPr indent="450850" eaLnBrk="1" hangingPunct="1"/>
            <a:r>
              <a:rPr lang="kk-KZ" sz="3600" dirty="0" smtClean="0">
                <a:latin typeface="Times New Roman" pitchFamily="18" charset="0"/>
                <a:ea typeface="Times New Roman" pitchFamily="18" charset="0"/>
                <a:cs typeface="Times New Roman" pitchFamily="18" charset="0"/>
              </a:rPr>
              <a:t/>
            </a:r>
            <a:br>
              <a:rPr lang="kk-KZ" sz="3600" dirty="0" smtClean="0">
                <a:latin typeface="Times New Roman" pitchFamily="18" charset="0"/>
                <a:ea typeface="Times New Roman" pitchFamily="18" charset="0"/>
                <a:cs typeface="Times New Roman" pitchFamily="18" charset="0"/>
              </a:rPr>
            </a:br>
            <a:r>
              <a:rPr lang="kk-KZ" sz="3600" dirty="0" smtClean="0"/>
              <a:t> </a:t>
            </a:r>
            <a:br>
              <a:rPr lang="kk-KZ" sz="3600" dirty="0" smtClean="0"/>
            </a:br>
            <a:r>
              <a:rPr lang="kk-KZ" sz="4000" dirty="0" smtClean="0">
                <a:solidFill>
                  <a:srgbClr val="FFFF00"/>
                </a:solidFill>
              </a:rPr>
              <a:t>5. Ең ұзын өзен </a:t>
            </a:r>
            <a:r>
              <a:rPr lang="ru-RU" sz="4000" dirty="0" smtClean="0">
                <a:solidFill>
                  <a:srgbClr val="FFFF00"/>
                </a:solidFill>
              </a:rPr>
              <a:t/>
            </a:r>
            <a:br>
              <a:rPr lang="ru-RU" sz="4000" dirty="0" smtClean="0">
                <a:solidFill>
                  <a:srgbClr val="FFFF00"/>
                </a:solidFill>
              </a:rPr>
            </a:br>
            <a:endParaRPr lang="ru-RU" sz="4000" b="1" dirty="0" smtClean="0">
              <a:solidFill>
                <a:srgbClr val="FFFF00"/>
              </a:solidFill>
            </a:endParaRPr>
          </a:p>
        </p:txBody>
      </p:sp>
      <p:sp>
        <p:nvSpPr>
          <p:cNvPr id="3" name="Rectangle 4"/>
          <p:cNvSpPr txBox="1">
            <a:spLocks noChangeArrowheads="1"/>
          </p:cNvSpPr>
          <p:nvPr/>
        </p:nvSpPr>
        <p:spPr bwMode="auto">
          <a:xfrm>
            <a:off x="428596" y="4429132"/>
            <a:ext cx="8715404" cy="10001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450850" algn="ctr" defTabSz="914400" rtl="0" eaLnBrk="1" fontAlgn="base" latinLnBrk="0" hangingPunct="1">
              <a:lnSpc>
                <a:spcPct val="100000"/>
              </a:lnSpc>
              <a:spcBef>
                <a:spcPct val="0"/>
              </a:spcBef>
              <a:spcAft>
                <a:spcPct val="0"/>
              </a:spcAft>
              <a:buClrTx/>
              <a:buSzTx/>
              <a:buFontTx/>
              <a:buNone/>
              <a:tabLst/>
              <a:defRPr/>
            </a:pPr>
            <a: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t/>
            </a:r>
            <a:b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br>
            <a: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t/>
            </a:r>
            <a:b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br>
            <a: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t/>
            </a:r>
            <a:b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br>
            <a: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t/>
            </a:r>
            <a:b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br>
            <a:r>
              <a:rPr kumimoji="0" lang="ru-RU" sz="24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mj-ea"/>
                <a:cs typeface="Times New Roman" pitchFamily="18" charset="0"/>
              </a:rPr>
              <a:t/>
            </a:r>
            <a:br>
              <a:rPr kumimoji="0" lang="ru-RU" sz="24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mj-ea"/>
                <a:cs typeface="Times New Roman" pitchFamily="18" charset="0"/>
              </a:rPr>
            </a:br>
            <a:r>
              <a:rPr kumimoji="0" lang="ru-RU" sz="24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mj-ea"/>
                <a:cs typeface="Times New Roman" pitchFamily="18" charset="0"/>
              </a:rPr>
              <a:t/>
            </a:r>
            <a:br>
              <a:rPr kumimoji="0" lang="ru-RU" sz="24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mj-ea"/>
                <a:cs typeface="Times New Roman" pitchFamily="18" charset="0"/>
              </a:rPr>
            </a:br>
            <a:endParaRPr kumimoji="0" lang="ru-RU" sz="5400" b="1" i="0" u="none" strike="noStrike" kern="0" cap="none" spc="0" normalizeH="0" baseline="0" noProof="0" dirty="0" smtClean="0">
              <a:ln>
                <a:noFill/>
              </a:ln>
              <a:solidFill>
                <a:srgbClr val="000099"/>
              </a:solidFill>
              <a:effectLst>
                <a:outerShdw blurRad="38100" dist="38100" dir="2700000" algn="tl">
                  <a:srgbClr val="000000"/>
                </a:outerShdw>
              </a:effectLst>
              <a:uLnTx/>
              <a:uFillTx/>
              <a:latin typeface="+mj-lt"/>
              <a:ea typeface="+mj-ea"/>
              <a:cs typeface="+mj-cs"/>
            </a:endParaRPr>
          </a:p>
        </p:txBody>
      </p:sp>
      <p:sp>
        <p:nvSpPr>
          <p:cNvPr id="4" name="Rectangle 4"/>
          <p:cNvSpPr txBox="1">
            <a:spLocks noChangeArrowheads="1"/>
          </p:cNvSpPr>
          <p:nvPr/>
        </p:nvSpPr>
        <p:spPr bwMode="auto">
          <a:xfrm>
            <a:off x="428596" y="2500306"/>
            <a:ext cx="8715404" cy="10001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450850" algn="ctr" defTabSz="914400" rtl="0" eaLnBrk="1" fontAlgn="base" latinLnBrk="0" hangingPunct="1">
              <a:lnSpc>
                <a:spcPct val="100000"/>
              </a:lnSpc>
              <a:spcBef>
                <a:spcPct val="0"/>
              </a:spcBef>
              <a:spcAft>
                <a:spcPct val="0"/>
              </a:spcAft>
              <a:buClrTx/>
              <a:buSzTx/>
              <a:buFontTx/>
              <a:buNone/>
              <a:tabLst/>
              <a:defRPr/>
            </a:pPr>
            <a: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t/>
            </a:r>
            <a:b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br>
            <a: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t/>
            </a:r>
            <a:b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br>
            <a: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t/>
            </a:r>
            <a:b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br>
            <a: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t/>
            </a:r>
            <a:b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br>
            <a:r>
              <a:rPr kumimoji="0" lang="ru-RU" sz="24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mj-ea"/>
                <a:cs typeface="Times New Roman" pitchFamily="18" charset="0"/>
              </a:rPr>
              <a:t/>
            </a:r>
            <a:br>
              <a:rPr kumimoji="0" lang="ru-RU" sz="24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mj-ea"/>
                <a:cs typeface="Times New Roman" pitchFamily="18" charset="0"/>
              </a:rPr>
            </a:br>
            <a:r>
              <a:rPr kumimoji="0" lang="ru-RU" sz="24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mj-ea"/>
                <a:cs typeface="Times New Roman" pitchFamily="18" charset="0"/>
              </a:rPr>
              <a:t/>
            </a:r>
            <a:br>
              <a:rPr kumimoji="0" lang="ru-RU" sz="24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mj-ea"/>
                <a:cs typeface="Times New Roman" pitchFamily="18" charset="0"/>
              </a:rPr>
            </a:br>
            <a:endParaRPr kumimoji="0" lang="ru-RU" sz="5400" b="1" i="0" u="none" strike="noStrike" kern="0" cap="none" spc="0" normalizeH="0" baseline="0" noProof="0" dirty="0" smtClean="0">
              <a:ln>
                <a:noFill/>
              </a:ln>
              <a:solidFill>
                <a:srgbClr val="000099"/>
              </a:solidFill>
              <a:effectLst>
                <a:outerShdw blurRad="38100" dist="38100" dir="2700000" algn="tl">
                  <a:srgbClr val="000000"/>
                </a:outerShdw>
              </a:effectLst>
              <a:uLnTx/>
              <a:uFillTx/>
              <a:latin typeface="+mj-lt"/>
              <a:ea typeface="+mj-ea"/>
              <a:cs typeface="+mj-cs"/>
            </a:endParaRPr>
          </a:p>
        </p:txBody>
      </p:sp>
      <p:sp>
        <p:nvSpPr>
          <p:cNvPr id="5" name="Прямоугольник 4"/>
          <p:cNvSpPr/>
          <p:nvPr/>
        </p:nvSpPr>
        <p:spPr>
          <a:xfrm>
            <a:off x="285720" y="214290"/>
            <a:ext cx="8001056" cy="1446550"/>
          </a:xfrm>
          <a:prstGeom prst="rect">
            <a:avLst/>
          </a:prstGeom>
        </p:spPr>
        <p:txBody>
          <a:bodyPr wrap="square">
            <a:spAutoFit/>
          </a:bodyPr>
          <a:lstStyle/>
          <a:p>
            <a:r>
              <a:rPr lang="kk-KZ" sz="4400" dirty="0" smtClean="0">
                <a:solidFill>
                  <a:srgbClr val="C00000"/>
                </a:solidFill>
              </a:rPr>
              <a:t>4. Ең ылғалды және ең жасыл материк</a:t>
            </a:r>
            <a:endParaRPr lang="ru-RU" sz="4400" dirty="0">
              <a:solidFill>
                <a:srgbClr val="C00000"/>
              </a:solidFill>
            </a:endParaRPr>
          </a:p>
        </p:txBody>
      </p:sp>
      <p:sp>
        <p:nvSpPr>
          <p:cNvPr id="6" name="Прямоугольник 5"/>
          <p:cNvSpPr/>
          <p:nvPr/>
        </p:nvSpPr>
        <p:spPr>
          <a:xfrm>
            <a:off x="4643438" y="2143116"/>
            <a:ext cx="2714643" cy="707886"/>
          </a:xfrm>
          <a:prstGeom prst="rect">
            <a:avLst/>
          </a:prstGeom>
        </p:spPr>
        <p:txBody>
          <a:bodyPr wrap="square">
            <a:spAutoFit/>
          </a:bodyPr>
          <a:lstStyle/>
          <a:p>
            <a:r>
              <a:rPr lang="kk-KZ" sz="4000" dirty="0" smtClean="0"/>
              <a:t>(Ніл)</a:t>
            </a:r>
            <a:endParaRPr lang="ru-RU" sz="4000" dirty="0"/>
          </a:p>
        </p:txBody>
      </p:sp>
      <p:sp>
        <p:nvSpPr>
          <p:cNvPr id="7" name="Прямоугольник 6"/>
          <p:cNvSpPr/>
          <p:nvPr/>
        </p:nvSpPr>
        <p:spPr>
          <a:xfrm>
            <a:off x="428596" y="3214686"/>
            <a:ext cx="7072362" cy="769441"/>
          </a:xfrm>
          <a:prstGeom prst="rect">
            <a:avLst/>
          </a:prstGeom>
        </p:spPr>
        <p:txBody>
          <a:bodyPr wrap="square">
            <a:spAutoFit/>
          </a:bodyPr>
          <a:lstStyle/>
          <a:p>
            <a:r>
              <a:rPr lang="kk-KZ" sz="4400" dirty="0" smtClean="0">
                <a:solidFill>
                  <a:srgbClr val="C00000"/>
                </a:solidFill>
              </a:rPr>
              <a:t>6. Ең ұзын тау жүйесі</a:t>
            </a:r>
            <a:endParaRPr lang="ru-RU" sz="4400" dirty="0">
              <a:solidFill>
                <a:srgbClr val="C00000"/>
              </a:solidFill>
            </a:endParaRPr>
          </a:p>
        </p:txBody>
      </p:sp>
      <p:sp>
        <p:nvSpPr>
          <p:cNvPr id="10" name="Прямоугольник 9"/>
          <p:cNvSpPr/>
          <p:nvPr/>
        </p:nvSpPr>
        <p:spPr>
          <a:xfrm>
            <a:off x="6715140" y="3357562"/>
            <a:ext cx="2000264" cy="707886"/>
          </a:xfrm>
          <a:prstGeom prst="rect">
            <a:avLst/>
          </a:prstGeom>
        </p:spPr>
        <p:txBody>
          <a:bodyPr wrap="square">
            <a:spAutoFit/>
          </a:bodyPr>
          <a:lstStyle/>
          <a:p>
            <a:r>
              <a:rPr lang="kk-KZ" sz="4000" dirty="0" smtClean="0"/>
              <a:t>(АНД)</a:t>
            </a:r>
            <a:endParaRPr lang="ru-RU" sz="4000" dirty="0"/>
          </a:p>
        </p:txBody>
      </p:sp>
      <p:sp>
        <p:nvSpPr>
          <p:cNvPr id="16" name="Прямоугольник 15"/>
          <p:cNvSpPr/>
          <p:nvPr/>
        </p:nvSpPr>
        <p:spPr>
          <a:xfrm>
            <a:off x="428596" y="4929198"/>
            <a:ext cx="7072362" cy="1446550"/>
          </a:xfrm>
          <a:prstGeom prst="rect">
            <a:avLst/>
          </a:prstGeom>
        </p:spPr>
        <p:txBody>
          <a:bodyPr wrap="square">
            <a:spAutoFit/>
          </a:bodyPr>
          <a:lstStyle/>
          <a:p>
            <a:r>
              <a:rPr lang="kk-KZ" sz="4400" dirty="0" smtClean="0">
                <a:solidFill>
                  <a:srgbClr val="FFFF00"/>
                </a:solidFill>
              </a:rPr>
              <a:t>7. Ең аласа материк</a:t>
            </a:r>
            <a:endParaRPr lang="ru-RU" sz="4400" dirty="0" smtClean="0">
              <a:solidFill>
                <a:srgbClr val="FFFF00"/>
              </a:solidFill>
            </a:endParaRPr>
          </a:p>
          <a:p>
            <a:endParaRPr lang="ru-RU" sz="4400" dirty="0">
              <a:solidFill>
                <a:srgbClr val="FFC000"/>
              </a:solidFill>
            </a:endParaRPr>
          </a:p>
        </p:txBody>
      </p:sp>
      <p:sp>
        <p:nvSpPr>
          <p:cNvPr id="17" name="Прямоугольник 16"/>
          <p:cNvSpPr/>
          <p:nvPr/>
        </p:nvSpPr>
        <p:spPr>
          <a:xfrm>
            <a:off x="6072199" y="5143512"/>
            <a:ext cx="3071802" cy="646331"/>
          </a:xfrm>
          <a:prstGeom prst="rect">
            <a:avLst/>
          </a:prstGeom>
        </p:spPr>
        <p:txBody>
          <a:bodyPr wrap="square">
            <a:spAutoFit/>
          </a:bodyPr>
          <a:lstStyle/>
          <a:p>
            <a:r>
              <a:rPr lang="kk-KZ" sz="3600" dirty="0" smtClean="0"/>
              <a:t>(Аустралия)</a:t>
            </a:r>
            <a:endParaRPr lang="ru-RU" sz="3600" dirty="0"/>
          </a:p>
        </p:txBody>
      </p:sp>
      <p:sp>
        <p:nvSpPr>
          <p:cNvPr id="12" name="Прямоугольник 11"/>
          <p:cNvSpPr/>
          <p:nvPr/>
        </p:nvSpPr>
        <p:spPr>
          <a:xfrm>
            <a:off x="3000364" y="1000108"/>
            <a:ext cx="4214842" cy="584775"/>
          </a:xfrm>
          <a:prstGeom prst="rect">
            <a:avLst/>
          </a:prstGeom>
        </p:spPr>
        <p:txBody>
          <a:bodyPr wrap="square">
            <a:spAutoFit/>
          </a:bodyPr>
          <a:lstStyle/>
          <a:p>
            <a:r>
              <a:rPr lang="kk-KZ" sz="3200" dirty="0" smtClean="0"/>
              <a:t>(Оңтүстік Америка)</a:t>
            </a:r>
            <a:endParaRPr lang="ru-RU"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2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23268"/>
                                        </p:tgtEl>
                                        <p:attrNameLst>
                                          <p:attrName>style.visibility</p:attrName>
                                        </p:attrNameLst>
                                      </p:cBhvr>
                                      <p:to>
                                        <p:strVal val="visible"/>
                                      </p:to>
                                    </p:set>
                                    <p:animEffect transition="in" filter="diamond(in)">
                                      <p:cBhvr>
                                        <p:cTn id="17" dur="3000"/>
                                        <p:tgtEl>
                                          <p:spTgt spid="52326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2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20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ox(in)">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linds(horizontal)">
                                      <p:cBhvr>
                                        <p:cTn id="37" dur="20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3268" grpId="0"/>
      <p:bldP spid="5" grpId="0"/>
      <p:bldP spid="6" grpId="0"/>
      <p:bldP spid="7" grpId="0"/>
      <p:bldP spid="10" grpId="0"/>
      <p:bldP spid="16" grpId="0"/>
      <p:bldP spid="17"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txBox="1">
            <a:spLocks noChangeArrowheads="1"/>
          </p:cNvSpPr>
          <p:nvPr/>
        </p:nvSpPr>
        <p:spPr bwMode="auto">
          <a:xfrm>
            <a:off x="428596" y="4429132"/>
            <a:ext cx="8715404" cy="10001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450850" algn="ctr" defTabSz="914400" rtl="0" eaLnBrk="1" fontAlgn="base" latinLnBrk="0" hangingPunct="1">
              <a:lnSpc>
                <a:spcPct val="100000"/>
              </a:lnSpc>
              <a:spcBef>
                <a:spcPct val="0"/>
              </a:spcBef>
              <a:spcAft>
                <a:spcPct val="0"/>
              </a:spcAft>
              <a:buClrTx/>
              <a:buSzTx/>
              <a:buFontTx/>
              <a:buNone/>
              <a:tabLst/>
              <a:defRPr/>
            </a:pPr>
            <a: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t/>
            </a:r>
            <a:b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br>
            <a: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t/>
            </a:r>
            <a:b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br>
            <a: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t/>
            </a:r>
            <a:b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br>
            <a: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t/>
            </a:r>
            <a:b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br>
            <a:r>
              <a:rPr kumimoji="0" lang="ru-RU" sz="24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mj-ea"/>
                <a:cs typeface="Times New Roman" pitchFamily="18" charset="0"/>
              </a:rPr>
              <a:t/>
            </a:r>
            <a:br>
              <a:rPr kumimoji="0" lang="ru-RU" sz="24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mj-ea"/>
                <a:cs typeface="Times New Roman" pitchFamily="18" charset="0"/>
              </a:rPr>
            </a:br>
            <a:r>
              <a:rPr kumimoji="0" lang="ru-RU" sz="24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mj-ea"/>
                <a:cs typeface="Times New Roman" pitchFamily="18" charset="0"/>
              </a:rPr>
              <a:t/>
            </a:r>
            <a:br>
              <a:rPr kumimoji="0" lang="ru-RU" sz="24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mj-ea"/>
                <a:cs typeface="Times New Roman" pitchFamily="18" charset="0"/>
              </a:rPr>
            </a:br>
            <a:endParaRPr kumimoji="0" lang="ru-RU" sz="5400" b="1" i="0" u="none" strike="noStrike" kern="0" cap="none" spc="0" normalizeH="0" baseline="0" noProof="0" dirty="0" smtClean="0">
              <a:ln>
                <a:noFill/>
              </a:ln>
              <a:solidFill>
                <a:srgbClr val="000099"/>
              </a:solidFill>
              <a:effectLst>
                <a:outerShdw blurRad="38100" dist="38100" dir="2700000" algn="tl">
                  <a:srgbClr val="000000"/>
                </a:outerShdw>
              </a:effectLst>
              <a:uLnTx/>
              <a:uFillTx/>
              <a:latin typeface="+mj-lt"/>
              <a:ea typeface="+mj-ea"/>
              <a:cs typeface="+mj-cs"/>
            </a:endParaRPr>
          </a:p>
        </p:txBody>
      </p:sp>
      <p:sp>
        <p:nvSpPr>
          <p:cNvPr id="4" name="Rectangle 4"/>
          <p:cNvSpPr txBox="1">
            <a:spLocks noChangeArrowheads="1"/>
          </p:cNvSpPr>
          <p:nvPr/>
        </p:nvSpPr>
        <p:spPr bwMode="auto">
          <a:xfrm>
            <a:off x="428596" y="2500306"/>
            <a:ext cx="8715404" cy="10001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450850" algn="ctr" defTabSz="914400" rtl="0" eaLnBrk="1" fontAlgn="base" latinLnBrk="0" hangingPunct="1">
              <a:lnSpc>
                <a:spcPct val="100000"/>
              </a:lnSpc>
              <a:spcBef>
                <a:spcPct val="0"/>
              </a:spcBef>
              <a:spcAft>
                <a:spcPct val="0"/>
              </a:spcAft>
              <a:buClrTx/>
              <a:buSzTx/>
              <a:buFontTx/>
              <a:buNone/>
              <a:tabLst/>
              <a:defRPr/>
            </a:pPr>
            <a: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t/>
            </a:r>
            <a:b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br>
            <a: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t/>
            </a:r>
            <a:b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br>
            <a: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t/>
            </a:r>
            <a:b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br>
            <a: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t/>
            </a:r>
            <a:b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br>
            <a:r>
              <a:rPr kumimoji="0" lang="ru-RU" sz="24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mj-ea"/>
                <a:cs typeface="Times New Roman" pitchFamily="18" charset="0"/>
              </a:rPr>
              <a:t/>
            </a:r>
            <a:br>
              <a:rPr kumimoji="0" lang="ru-RU" sz="24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mj-ea"/>
                <a:cs typeface="Times New Roman" pitchFamily="18" charset="0"/>
              </a:rPr>
            </a:br>
            <a:r>
              <a:rPr kumimoji="0" lang="ru-RU" sz="24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mj-ea"/>
                <a:cs typeface="Times New Roman" pitchFamily="18" charset="0"/>
              </a:rPr>
              <a:t/>
            </a:r>
            <a:br>
              <a:rPr kumimoji="0" lang="ru-RU" sz="24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mj-ea"/>
                <a:cs typeface="Times New Roman" pitchFamily="18" charset="0"/>
              </a:rPr>
            </a:br>
            <a:endParaRPr kumimoji="0" lang="ru-RU" sz="5400" b="1" i="0" u="none" strike="noStrike" kern="0" cap="none" spc="0" normalizeH="0" baseline="0" noProof="0" dirty="0" smtClean="0">
              <a:ln>
                <a:noFill/>
              </a:ln>
              <a:solidFill>
                <a:srgbClr val="000099"/>
              </a:solidFill>
              <a:effectLst>
                <a:outerShdw blurRad="38100" dist="38100" dir="2700000" algn="tl">
                  <a:srgbClr val="000000"/>
                </a:outerShdw>
              </a:effectLst>
              <a:uLnTx/>
              <a:uFillTx/>
              <a:latin typeface="+mj-lt"/>
              <a:ea typeface="+mj-ea"/>
              <a:cs typeface="+mj-cs"/>
            </a:endParaRPr>
          </a:p>
        </p:txBody>
      </p:sp>
      <p:graphicFrame>
        <p:nvGraphicFramePr>
          <p:cNvPr id="13" name="Таблица 12"/>
          <p:cNvGraphicFramePr>
            <a:graphicFrameLocks noGrp="1"/>
          </p:cNvGraphicFramePr>
          <p:nvPr/>
        </p:nvGraphicFramePr>
        <p:xfrm>
          <a:off x="357158" y="2214554"/>
          <a:ext cx="8572561" cy="3751726"/>
        </p:xfrm>
        <a:graphic>
          <a:graphicData uri="http://schemas.openxmlformats.org/drawingml/2006/table">
            <a:tbl>
              <a:tblPr/>
              <a:tblGrid>
                <a:gridCol w="2431766"/>
                <a:gridCol w="2559040"/>
                <a:gridCol w="1919056"/>
                <a:gridCol w="1662699"/>
              </a:tblGrid>
              <a:tr h="404815">
                <a:tc gridSpan="4">
                  <a:txBody>
                    <a:bodyPr/>
                    <a:lstStyle/>
                    <a:p>
                      <a:pPr algn="ctr">
                        <a:lnSpc>
                          <a:spcPct val="115000"/>
                        </a:lnSpc>
                        <a:spcAft>
                          <a:spcPts val="0"/>
                        </a:spcAft>
                      </a:pPr>
                      <a:r>
                        <a:rPr lang="kk-KZ" sz="3200" b="1" dirty="0">
                          <a:latin typeface="Times New Roman"/>
                          <a:ea typeface="Times New Roman"/>
                          <a:cs typeface="Times New Roman"/>
                        </a:rPr>
                        <a:t>Климаты</a:t>
                      </a:r>
                      <a:endParaRPr lang="ru-RU" sz="32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r>
              <a:tr h="404815">
                <a:tc>
                  <a:txBody>
                    <a:bodyPr/>
                    <a:lstStyle/>
                    <a:p>
                      <a:pPr algn="ctr">
                        <a:lnSpc>
                          <a:spcPct val="115000"/>
                        </a:lnSpc>
                        <a:spcAft>
                          <a:spcPts val="0"/>
                        </a:spcAft>
                      </a:pPr>
                      <a:r>
                        <a:rPr lang="kk-KZ" sz="1800" b="1" dirty="0">
                          <a:solidFill>
                            <a:schemeClr val="tx1"/>
                          </a:solidFill>
                          <a:latin typeface="Times New Roman"/>
                          <a:ea typeface="Times New Roman"/>
                          <a:cs typeface="Times New Roman"/>
                        </a:rPr>
                        <a:t>Климат белдеулері</a:t>
                      </a:r>
                      <a:endParaRPr lang="ru-RU" sz="1800" dirty="0">
                        <a:solidFill>
                          <a:schemeClr val="tx1"/>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kk-KZ" sz="1800" b="1" dirty="0">
                          <a:latin typeface="Times New Roman"/>
                          <a:ea typeface="Times New Roman"/>
                          <a:cs typeface="Times New Roman"/>
                        </a:rPr>
                        <a:t>Оңтүстік Америка</a:t>
                      </a:r>
                      <a:endParaRPr lang="ru-RU" sz="18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kk-KZ" sz="1800" b="1" dirty="0">
                          <a:latin typeface="Times New Roman"/>
                          <a:ea typeface="Times New Roman"/>
                          <a:cs typeface="Times New Roman"/>
                        </a:rPr>
                        <a:t>Африка</a:t>
                      </a:r>
                      <a:endParaRPr lang="ru-RU" sz="18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kk-KZ" sz="1800" b="1" dirty="0" smtClean="0">
                          <a:latin typeface="Times New Roman"/>
                          <a:ea typeface="Times New Roman"/>
                          <a:cs typeface="Times New Roman"/>
                        </a:rPr>
                        <a:t>Антарктида</a:t>
                      </a:r>
                      <a:endParaRPr lang="ru-RU" sz="18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4815">
                <a:tc>
                  <a:txBody>
                    <a:bodyPr/>
                    <a:lstStyle/>
                    <a:p>
                      <a:pPr algn="just">
                        <a:lnSpc>
                          <a:spcPct val="115000"/>
                        </a:lnSpc>
                        <a:spcAft>
                          <a:spcPts val="0"/>
                        </a:spcAft>
                      </a:pPr>
                      <a:r>
                        <a:rPr lang="kk-KZ" sz="1800" b="1" i="1" dirty="0">
                          <a:solidFill>
                            <a:srgbClr val="000099"/>
                          </a:solidFill>
                          <a:effectLst/>
                          <a:latin typeface="Times New Roman"/>
                          <a:ea typeface="Times New Roman"/>
                          <a:cs typeface="Times New Roman"/>
                        </a:rPr>
                        <a:t>Экваторлық </a:t>
                      </a:r>
                      <a:endParaRPr lang="ru-RU" sz="1800" b="1" dirty="0">
                        <a:solidFill>
                          <a:srgbClr val="000099"/>
                        </a:solidFill>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kk-KZ" sz="1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kk-KZ" sz="1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kk-KZ" sz="1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4815">
                <a:tc>
                  <a:txBody>
                    <a:bodyPr/>
                    <a:lstStyle/>
                    <a:p>
                      <a:pPr algn="just">
                        <a:lnSpc>
                          <a:spcPct val="115000"/>
                        </a:lnSpc>
                        <a:spcAft>
                          <a:spcPts val="0"/>
                        </a:spcAft>
                      </a:pPr>
                      <a:r>
                        <a:rPr lang="kk-KZ" sz="1800" b="1" i="1" dirty="0">
                          <a:solidFill>
                            <a:srgbClr val="000099"/>
                          </a:solidFill>
                          <a:effectLst/>
                          <a:latin typeface="Times New Roman"/>
                          <a:ea typeface="Times New Roman"/>
                          <a:cs typeface="Times New Roman"/>
                        </a:rPr>
                        <a:t>Субэкваторлық</a:t>
                      </a:r>
                      <a:endParaRPr lang="ru-RU" sz="1800" b="1" dirty="0">
                        <a:solidFill>
                          <a:srgbClr val="000099"/>
                        </a:solidFill>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kk-KZ" sz="1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kk-KZ" sz="14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kk-KZ" sz="1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4815">
                <a:tc>
                  <a:txBody>
                    <a:bodyPr/>
                    <a:lstStyle/>
                    <a:p>
                      <a:pPr algn="just">
                        <a:lnSpc>
                          <a:spcPct val="115000"/>
                        </a:lnSpc>
                        <a:spcAft>
                          <a:spcPts val="0"/>
                        </a:spcAft>
                      </a:pPr>
                      <a:r>
                        <a:rPr lang="kk-KZ" sz="1800" b="1" i="1" dirty="0">
                          <a:solidFill>
                            <a:srgbClr val="000099"/>
                          </a:solidFill>
                          <a:effectLst/>
                          <a:latin typeface="Times New Roman"/>
                          <a:ea typeface="Times New Roman"/>
                          <a:cs typeface="Times New Roman"/>
                        </a:rPr>
                        <a:t>Тропиктік</a:t>
                      </a:r>
                      <a:endParaRPr lang="ru-RU" sz="1800" b="1" dirty="0">
                        <a:solidFill>
                          <a:srgbClr val="000099"/>
                        </a:solidFill>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kk-KZ" sz="1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kk-KZ" sz="1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kk-KZ" sz="14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4815">
                <a:tc>
                  <a:txBody>
                    <a:bodyPr/>
                    <a:lstStyle/>
                    <a:p>
                      <a:pPr algn="just">
                        <a:lnSpc>
                          <a:spcPct val="115000"/>
                        </a:lnSpc>
                        <a:spcAft>
                          <a:spcPts val="0"/>
                        </a:spcAft>
                      </a:pPr>
                      <a:r>
                        <a:rPr lang="kk-KZ" sz="1800" b="1" i="1" dirty="0">
                          <a:solidFill>
                            <a:srgbClr val="000099"/>
                          </a:solidFill>
                          <a:effectLst/>
                          <a:latin typeface="Times New Roman"/>
                          <a:ea typeface="Times New Roman"/>
                          <a:cs typeface="Times New Roman"/>
                        </a:rPr>
                        <a:t>Субтропиктік</a:t>
                      </a:r>
                      <a:endParaRPr lang="ru-RU" sz="1800" b="1" dirty="0">
                        <a:solidFill>
                          <a:srgbClr val="000099"/>
                        </a:solidFill>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kk-KZ" sz="1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kk-KZ" sz="1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kk-KZ" sz="14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7189">
                <a:tc>
                  <a:txBody>
                    <a:bodyPr/>
                    <a:lstStyle/>
                    <a:p>
                      <a:pPr algn="just">
                        <a:lnSpc>
                          <a:spcPct val="115000"/>
                        </a:lnSpc>
                        <a:spcAft>
                          <a:spcPts val="0"/>
                        </a:spcAft>
                      </a:pPr>
                      <a:r>
                        <a:rPr lang="kk-KZ" sz="1800" b="1" i="1" dirty="0">
                          <a:solidFill>
                            <a:srgbClr val="000099"/>
                          </a:solidFill>
                          <a:effectLst/>
                          <a:latin typeface="Times New Roman"/>
                          <a:ea typeface="Times New Roman"/>
                          <a:cs typeface="Times New Roman"/>
                        </a:rPr>
                        <a:t>Қоңыржай</a:t>
                      </a:r>
                      <a:endParaRPr lang="ru-RU" sz="1800" b="1" dirty="0">
                        <a:solidFill>
                          <a:srgbClr val="000099"/>
                        </a:solidFill>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kk-KZ" sz="1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kk-KZ" sz="1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kk-KZ" sz="14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4815">
                <a:tc>
                  <a:txBody>
                    <a:bodyPr/>
                    <a:lstStyle/>
                    <a:p>
                      <a:pPr>
                        <a:lnSpc>
                          <a:spcPct val="115000"/>
                        </a:lnSpc>
                        <a:spcAft>
                          <a:spcPts val="0"/>
                        </a:spcAft>
                      </a:pPr>
                      <a:r>
                        <a:rPr lang="kk-KZ" sz="1800" b="1" i="1" dirty="0">
                          <a:solidFill>
                            <a:srgbClr val="000099"/>
                          </a:solidFill>
                          <a:effectLst/>
                          <a:latin typeface="Times New Roman"/>
                          <a:ea typeface="Times New Roman"/>
                          <a:cs typeface="Times New Roman"/>
                        </a:rPr>
                        <a:t>Субантарктикалық</a:t>
                      </a:r>
                      <a:endParaRPr lang="ru-RU" sz="1800" b="1" dirty="0">
                        <a:solidFill>
                          <a:srgbClr val="000099"/>
                        </a:solidFill>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kk-KZ" sz="1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kk-KZ" sz="1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kk-KZ" sz="1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4815">
                <a:tc>
                  <a:txBody>
                    <a:bodyPr/>
                    <a:lstStyle/>
                    <a:p>
                      <a:pPr>
                        <a:lnSpc>
                          <a:spcPct val="115000"/>
                        </a:lnSpc>
                        <a:spcAft>
                          <a:spcPts val="0"/>
                        </a:spcAft>
                      </a:pPr>
                      <a:r>
                        <a:rPr lang="kk-KZ" sz="1800" b="1" i="1" dirty="0">
                          <a:solidFill>
                            <a:srgbClr val="000099"/>
                          </a:solidFill>
                          <a:effectLst/>
                          <a:latin typeface="Times New Roman"/>
                          <a:ea typeface="Times New Roman"/>
                          <a:cs typeface="Times New Roman"/>
                        </a:rPr>
                        <a:t>Антарктикалық</a:t>
                      </a:r>
                      <a:endParaRPr lang="ru-RU" sz="1800" b="1" dirty="0">
                        <a:solidFill>
                          <a:srgbClr val="000099"/>
                        </a:solidFill>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kk-KZ" sz="14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kk-KZ" sz="1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kk-KZ" sz="14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56673" name="Rectangle 1"/>
          <p:cNvSpPr>
            <a:spLocks noChangeArrowheads="1"/>
          </p:cNvSpPr>
          <p:nvPr/>
        </p:nvSpPr>
        <p:spPr bwMode="auto">
          <a:xfrm>
            <a:off x="428596" y="214290"/>
            <a:ext cx="8358246" cy="20313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57200" marR="0" lvl="1" indent="0" algn="l" defTabSz="914400" rtl="0" eaLnBrk="1" fontAlgn="base" latinLnBrk="0" hangingPunct="1">
              <a:lnSpc>
                <a:spcPct val="100000"/>
              </a:lnSpc>
              <a:spcBef>
                <a:spcPct val="0"/>
              </a:spcBef>
              <a:spcAft>
                <a:spcPct val="0"/>
              </a:spcAft>
              <a:buClrTx/>
              <a:buSzTx/>
              <a:buFont typeface="Symbol" pitchFamily="18" charset="2"/>
              <a:buChar char=""/>
              <a:tabLst>
                <a:tab pos="914400" algn="l"/>
              </a:tabLst>
            </a:pPr>
            <a:r>
              <a:rPr kumimoji="0" lang="kk-KZ" sz="3600" b="0" i="0" u="none" strike="noStrike" cap="none" normalizeH="0" baseline="0" dirty="0" smtClean="0">
                <a:ln>
                  <a:noFill/>
                </a:ln>
                <a:solidFill>
                  <a:srgbClr val="C00000"/>
                </a:solidFill>
                <a:effectLst/>
                <a:latin typeface="Times New Roman" pitchFamily="18" charset="0"/>
                <a:ea typeface="Times New Roman" pitchFamily="18" charset="0"/>
                <a:cs typeface="Times New Roman" pitchFamily="18" charset="0"/>
              </a:rPr>
              <a:t>Климаты тақырыбына арналған семантикалық карта толтыру.</a:t>
            </a:r>
            <a:endParaRPr kumimoji="0" lang="ru-RU" sz="3600" b="0" i="0" u="none" strike="noStrike" cap="none" normalizeH="0" baseline="0" dirty="0" smtClean="0">
              <a:ln>
                <a:noFill/>
              </a:ln>
              <a:solidFill>
                <a:srgbClr val="C00000"/>
              </a:solidFill>
              <a:effectLst/>
              <a:latin typeface="Times New Roman" pitchFamily="18" charset="0"/>
              <a:cs typeface="Times New Roman" pitchFamily="18" charset="0"/>
            </a:endParaRPr>
          </a:p>
          <a:p>
            <a:pPr marL="457200" marR="0" lvl="1" indent="0" algn="l" defTabSz="914400" rtl="0" eaLnBrk="0" fontAlgn="base" latinLnBrk="0" hangingPunct="0">
              <a:lnSpc>
                <a:spcPct val="150000"/>
              </a:lnSpc>
              <a:spcBef>
                <a:spcPct val="0"/>
              </a:spcBef>
              <a:spcAft>
                <a:spcPct val="0"/>
              </a:spcAft>
              <a:buClrTx/>
              <a:buSzTx/>
              <a:buFont typeface="Symbol" pitchFamily="18" charset="2"/>
              <a:buChar char=""/>
              <a:tabLst>
                <a:tab pos="914400" algn="l"/>
              </a:tabLst>
            </a:pPr>
            <a:r>
              <a:rPr kumimoji="0" lang="kk-KZ" sz="3600" b="0" i="0" u="none" strike="noStrike" cap="none" normalizeH="0" baseline="0" dirty="0" smtClean="0">
                <a:ln>
                  <a:noFill/>
                </a:ln>
                <a:solidFill>
                  <a:srgbClr val="C00000"/>
                </a:solidFill>
                <a:effectLst/>
                <a:latin typeface="Times New Roman" pitchFamily="18" charset="0"/>
                <a:ea typeface="Times New Roman" pitchFamily="18" charset="0"/>
                <a:cs typeface="Times New Roman" pitchFamily="18" charset="0"/>
              </a:rPr>
              <a:t>Салыстыру. </a:t>
            </a:r>
            <a:endParaRPr kumimoji="0" lang="kk-KZ" sz="3600" b="0" i="0" u="none" strike="noStrike" cap="none" normalizeH="0" baseline="0" dirty="0" smtClean="0">
              <a:ln>
                <a:noFill/>
              </a:ln>
              <a:solidFill>
                <a:srgbClr val="C00000"/>
              </a:solidFill>
              <a:effectLst/>
              <a:latin typeface="Times New Roman" pitchFamily="18" charset="0"/>
              <a:cs typeface="Times New Roman" pitchFamily="18" charset="0"/>
            </a:endParaRPr>
          </a:p>
        </p:txBody>
      </p:sp>
      <p:sp>
        <p:nvSpPr>
          <p:cNvPr id="14" name="Прямоугольник 13"/>
          <p:cNvSpPr/>
          <p:nvPr/>
        </p:nvSpPr>
        <p:spPr>
          <a:xfrm>
            <a:off x="3786182" y="3214686"/>
            <a:ext cx="352981" cy="410882"/>
          </a:xfrm>
          <a:prstGeom prst="rect">
            <a:avLst/>
          </a:prstGeom>
        </p:spPr>
        <p:txBody>
          <a:bodyPr wrap="none">
            <a:spAutoFit/>
          </a:bodyPr>
          <a:lstStyle/>
          <a:p>
            <a:pPr algn="ctr">
              <a:lnSpc>
                <a:spcPct val="115000"/>
              </a:lnSpc>
              <a:spcAft>
                <a:spcPts val="0"/>
              </a:spcAft>
            </a:pPr>
            <a:r>
              <a:rPr lang="kk-KZ" dirty="0" smtClean="0"/>
              <a:t>+</a:t>
            </a:r>
            <a:endParaRPr lang="kk-KZ" sz="1400" dirty="0">
              <a:latin typeface="Times New Roman"/>
              <a:ea typeface="Times New Roman"/>
              <a:cs typeface="Times New Roman"/>
            </a:endParaRPr>
          </a:p>
        </p:txBody>
      </p:sp>
      <p:sp>
        <p:nvSpPr>
          <p:cNvPr id="15" name="Прямоугольник 14"/>
          <p:cNvSpPr/>
          <p:nvPr/>
        </p:nvSpPr>
        <p:spPr>
          <a:xfrm>
            <a:off x="6072198" y="3214686"/>
            <a:ext cx="352981" cy="410882"/>
          </a:xfrm>
          <a:prstGeom prst="rect">
            <a:avLst/>
          </a:prstGeom>
        </p:spPr>
        <p:txBody>
          <a:bodyPr wrap="none">
            <a:spAutoFit/>
          </a:bodyPr>
          <a:lstStyle/>
          <a:p>
            <a:pPr algn="ctr">
              <a:lnSpc>
                <a:spcPct val="115000"/>
              </a:lnSpc>
              <a:spcAft>
                <a:spcPts val="0"/>
              </a:spcAft>
            </a:pPr>
            <a:r>
              <a:rPr lang="kk-KZ" dirty="0" smtClean="0"/>
              <a:t>+</a:t>
            </a:r>
            <a:endParaRPr lang="kk-KZ" sz="1400" dirty="0">
              <a:latin typeface="Times New Roman"/>
              <a:ea typeface="Times New Roman"/>
              <a:cs typeface="Times New Roman"/>
            </a:endParaRPr>
          </a:p>
        </p:txBody>
      </p:sp>
      <p:sp>
        <p:nvSpPr>
          <p:cNvPr id="18" name="Прямоугольник 17"/>
          <p:cNvSpPr/>
          <p:nvPr/>
        </p:nvSpPr>
        <p:spPr>
          <a:xfrm>
            <a:off x="3786182" y="3571876"/>
            <a:ext cx="352981" cy="410882"/>
          </a:xfrm>
          <a:prstGeom prst="rect">
            <a:avLst/>
          </a:prstGeom>
        </p:spPr>
        <p:txBody>
          <a:bodyPr wrap="none">
            <a:spAutoFit/>
          </a:bodyPr>
          <a:lstStyle/>
          <a:p>
            <a:pPr algn="ctr">
              <a:lnSpc>
                <a:spcPct val="115000"/>
              </a:lnSpc>
              <a:spcAft>
                <a:spcPts val="0"/>
              </a:spcAft>
            </a:pPr>
            <a:r>
              <a:rPr lang="kk-KZ" dirty="0" smtClean="0"/>
              <a:t>+</a:t>
            </a:r>
            <a:endParaRPr lang="kk-KZ" sz="1400" dirty="0">
              <a:latin typeface="Times New Roman"/>
              <a:ea typeface="Times New Roman"/>
              <a:cs typeface="Times New Roman"/>
            </a:endParaRPr>
          </a:p>
        </p:txBody>
      </p:sp>
      <p:sp>
        <p:nvSpPr>
          <p:cNvPr id="19" name="Прямоугольник 18"/>
          <p:cNvSpPr/>
          <p:nvPr/>
        </p:nvSpPr>
        <p:spPr>
          <a:xfrm>
            <a:off x="6072198" y="3571876"/>
            <a:ext cx="352981" cy="410882"/>
          </a:xfrm>
          <a:prstGeom prst="rect">
            <a:avLst/>
          </a:prstGeom>
        </p:spPr>
        <p:txBody>
          <a:bodyPr wrap="none">
            <a:spAutoFit/>
          </a:bodyPr>
          <a:lstStyle/>
          <a:p>
            <a:pPr algn="ctr">
              <a:lnSpc>
                <a:spcPct val="115000"/>
              </a:lnSpc>
              <a:spcAft>
                <a:spcPts val="0"/>
              </a:spcAft>
            </a:pPr>
            <a:r>
              <a:rPr lang="kk-KZ" dirty="0" smtClean="0"/>
              <a:t>+</a:t>
            </a:r>
            <a:endParaRPr lang="kk-KZ" sz="1400" dirty="0">
              <a:latin typeface="Times New Roman"/>
              <a:ea typeface="Times New Roman"/>
              <a:cs typeface="Times New Roman"/>
            </a:endParaRPr>
          </a:p>
        </p:txBody>
      </p:sp>
      <p:sp>
        <p:nvSpPr>
          <p:cNvPr id="20" name="Прямоугольник 19"/>
          <p:cNvSpPr/>
          <p:nvPr/>
        </p:nvSpPr>
        <p:spPr>
          <a:xfrm>
            <a:off x="3786182" y="4000504"/>
            <a:ext cx="352981" cy="410882"/>
          </a:xfrm>
          <a:prstGeom prst="rect">
            <a:avLst/>
          </a:prstGeom>
        </p:spPr>
        <p:txBody>
          <a:bodyPr wrap="none">
            <a:spAutoFit/>
          </a:bodyPr>
          <a:lstStyle/>
          <a:p>
            <a:pPr algn="ctr">
              <a:lnSpc>
                <a:spcPct val="115000"/>
              </a:lnSpc>
              <a:spcAft>
                <a:spcPts val="0"/>
              </a:spcAft>
            </a:pPr>
            <a:r>
              <a:rPr lang="kk-KZ" dirty="0" smtClean="0"/>
              <a:t>+</a:t>
            </a:r>
            <a:endParaRPr lang="kk-KZ" sz="1400" dirty="0">
              <a:latin typeface="Times New Roman"/>
              <a:ea typeface="Times New Roman"/>
              <a:cs typeface="Times New Roman"/>
            </a:endParaRPr>
          </a:p>
        </p:txBody>
      </p:sp>
      <p:sp>
        <p:nvSpPr>
          <p:cNvPr id="21" name="Прямоугольник 20"/>
          <p:cNvSpPr/>
          <p:nvPr/>
        </p:nvSpPr>
        <p:spPr>
          <a:xfrm>
            <a:off x="6072198" y="4000504"/>
            <a:ext cx="352981" cy="410882"/>
          </a:xfrm>
          <a:prstGeom prst="rect">
            <a:avLst/>
          </a:prstGeom>
        </p:spPr>
        <p:txBody>
          <a:bodyPr wrap="none">
            <a:spAutoFit/>
          </a:bodyPr>
          <a:lstStyle/>
          <a:p>
            <a:pPr algn="ctr">
              <a:lnSpc>
                <a:spcPct val="115000"/>
              </a:lnSpc>
              <a:spcAft>
                <a:spcPts val="0"/>
              </a:spcAft>
            </a:pPr>
            <a:r>
              <a:rPr lang="kk-KZ" dirty="0" smtClean="0"/>
              <a:t>+</a:t>
            </a:r>
            <a:endParaRPr lang="kk-KZ" sz="1400" dirty="0">
              <a:latin typeface="Times New Roman"/>
              <a:ea typeface="Times New Roman"/>
              <a:cs typeface="Times New Roman"/>
            </a:endParaRPr>
          </a:p>
        </p:txBody>
      </p:sp>
      <p:sp>
        <p:nvSpPr>
          <p:cNvPr id="22" name="Прямоугольник 21"/>
          <p:cNvSpPr/>
          <p:nvPr/>
        </p:nvSpPr>
        <p:spPr>
          <a:xfrm>
            <a:off x="3786182" y="4429132"/>
            <a:ext cx="352981" cy="410882"/>
          </a:xfrm>
          <a:prstGeom prst="rect">
            <a:avLst/>
          </a:prstGeom>
        </p:spPr>
        <p:txBody>
          <a:bodyPr wrap="none">
            <a:spAutoFit/>
          </a:bodyPr>
          <a:lstStyle/>
          <a:p>
            <a:pPr algn="ctr">
              <a:lnSpc>
                <a:spcPct val="115000"/>
              </a:lnSpc>
              <a:spcAft>
                <a:spcPts val="0"/>
              </a:spcAft>
            </a:pPr>
            <a:r>
              <a:rPr lang="kk-KZ" dirty="0" smtClean="0"/>
              <a:t>+</a:t>
            </a:r>
            <a:endParaRPr lang="kk-KZ" sz="1400" dirty="0">
              <a:latin typeface="Times New Roman"/>
              <a:ea typeface="Times New Roman"/>
              <a:cs typeface="Times New Roman"/>
            </a:endParaRPr>
          </a:p>
        </p:txBody>
      </p:sp>
      <p:sp>
        <p:nvSpPr>
          <p:cNvPr id="23" name="Прямоугольник 22"/>
          <p:cNvSpPr/>
          <p:nvPr/>
        </p:nvSpPr>
        <p:spPr>
          <a:xfrm>
            <a:off x="6072198" y="4357694"/>
            <a:ext cx="352981" cy="410882"/>
          </a:xfrm>
          <a:prstGeom prst="rect">
            <a:avLst/>
          </a:prstGeom>
        </p:spPr>
        <p:txBody>
          <a:bodyPr wrap="none">
            <a:spAutoFit/>
          </a:bodyPr>
          <a:lstStyle/>
          <a:p>
            <a:pPr algn="ctr">
              <a:lnSpc>
                <a:spcPct val="115000"/>
              </a:lnSpc>
              <a:spcAft>
                <a:spcPts val="0"/>
              </a:spcAft>
            </a:pPr>
            <a:r>
              <a:rPr lang="kk-KZ" dirty="0" smtClean="0"/>
              <a:t>+</a:t>
            </a:r>
            <a:endParaRPr lang="kk-KZ" sz="1400" dirty="0">
              <a:latin typeface="Times New Roman"/>
              <a:ea typeface="Times New Roman"/>
              <a:cs typeface="Times New Roman"/>
            </a:endParaRPr>
          </a:p>
        </p:txBody>
      </p:sp>
      <p:sp>
        <p:nvSpPr>
          <p:cNvPr id="24" name="Прямоугольник 23"/>
          <p:cNvSpPr/>
          <p:nvPr/>
        </p:nvSpPr>
        <p:spPr>
          <a:xfrm>
            <a:off x="3786182" y="4786322"/>
            <a:ext cx="352981" cy="410882"/>
          </a:xfrm>
          <a:prstGeom prst="rect">
            <a:avLst/>
          </a:prstGeom>
        </p:spPr>
        <p:txBody>
          <a:bodyPr wrap="none">
            <a:spAutoFit/>
          </a:bodyPr>
          <a:lstStyle/>
          <a:p>
            <a:pPr algn="ctr">
              <a:lnSpc>
                <a:spcPct val="115000"/>
              </a:lnSpc>
              <a:spcAft>
                <a:spcPts val="0"/>
              </a:spcAft>
            </a:pPr>
            <a:r>
              <a:rPr lang="kk-KZ" dirty="0" smtClean="0"/>
              <a:t>+</a:t>
            </a:r>
            <a:endParaRPr lang="kk-KZ" sz="1400" dirty="0">
              <a:latin typeface="Times New Roman"/>
              <a:ea typeface="Times New Roman"/>
              <a:cs typeface="Times New Roman"/>
            </a:endParaRPr>
          </a:p>
        </p:txBody>
      </p:sp>
      <p:sp>
        <p:nvSpPr>
          <p:cNvPr id="25" name="Прямоугольник 24"/>
          <p:cNvSpPr/>
          <p:nvPr/>
        </p:nvSpPr>
        <p:spPr>
          <a:xfrm>
            <a:off x="8001024" y="5143512"/>
            <a:ext cx="352981" cy="410882"/>
          </a:xfrm>
          <a:prstGeom prst="rect">
            <a:avLst/>
          </a:prstGeom>
        </p:spPr>
        <p:txBody>
          <a:bodyPr wrap="none">
            <a:spAutoFit/>
          </a:bodyPr>
          <a:lstStyle/>
          <a:p>
            <a:pPr algn="ctr">
              <a:lnSpc>
                <a:spcPct val="115000"/>
              </a:lnSpc>
              <a:spcAft>
                <a:spcPts val="0"/>
              </a:spcAft>
            </a:pPr>
            <a:r>
              <a:rPr lang="kk-KZ" dirty="0" smtClean="0"/>
              <a:t>+</a:t>
            </a:r>
            <a:endParaRPr lang="kk-KZ" sz="1400" dirty="0">
              <a:latin typeface="Times New Roman"/>
              <a:ea typeface="Times New Roman"/>
              <a:cs typeface="Times New Roman"/>
            </a:endParaRPr>
          </a:p>
        </p:txBody>
      </p:sp>
      <p:sp>
        <p:nvSpPr>
          <p:cNvPr id="26" name="Прямоугольник 25"/>
          <p:cNvSpPr/>
          <p:nvPr/>
        </p:nvSpPr>
        <p:spPr>
          <a:xfrm>
            <a:off x="8001024" y="5572140"/>
            <a:ext cx="352981" cy="410882"/>
          </a:xfrm>
          <a:prstGeom prst="rect">
            <a:avLst/>
          </a:prstGeom>
        </p:spPr>
        <p:txBody>
          <a:bodyPr wrap="none">
            <a:spAutoFit/>
          </a:bodyPr>
          <a:lstStyle/>
          <a:p>
            <a:pPr algn="ctr">
              <a:lnSpc>
                <a:spcPct val="115000"/>
              </a:lnSpc>
              <a:spcAft>
                <a:spcPts val="0"/>
              </a:spcAft>
            </a:pPr>
            <a:r>
              <a:rPr lang="kk-KZ" dirty="0" smtClean="0"/>
              <a:t>+</a:t>
            </a:r>
            <a:endParaRPr lang="kk-KZ" sz="1400" dirty="0">
              <a:latin typeface="Times New Roman"/>
              <a:ea typeface="Times New Roman"/>
              <a:cs typeface="Times New Roma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56673"/>
                                        </p:tgtEl>
                                        <p:attrNameLst>
                                          <p:attrName>style.visibility</p:attrName>
                                        </p:attrNameLst>
                                      </p:cBhvr>
                                      <p:to>
                                        <p:strVal val="visible"/>
                                      </p:to>
                                    </p:set>
                                    <p:animEffect transition="in" filter="box(in)">
                                      <p:cBhvr>
                                        <p:cTn id="7" dur="3000"/>
                                        <p:tgtEl>
                                          <p:spTgt spid="15667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20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20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20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20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20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20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2000"/>
                                        <p:tgtEl>
                                          <p:spTgt spid="2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2000"/>
                                        <p:tgtEl>
                                          <p:spTgt spid="2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2000"/>
                                        <p:tgtEl>
                                          <p:spTgt spid="23"/>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2000"/>
                                        <p:tgtEl>
                                          <p:spTgt spid="24"/>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fade">
                                      <p:cBhvr>
                                        <p:cTn id="62" dur="2000"/>
                                        <p:tgtEl>
                                          <p:spTgt spid="25"/>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673" grpId="0"/>
      <p:bldP spid="14" grpId="0"/>
      <p:bldP spid="15" grpId="0"/>
      <p:bldP spid="18" grpId="0"/>
      <p:bldP spid="19" grpId="0"/>
      <p:bldP spid="20" grpId="0"/>
      <p:bldP spid="21" grpId="0"/>
      <p:bldP spid="22" grpId="0"/>
      <p:bldP spid="23" grpId="0"/>
      <p:bldP spid="24" grpId="0"/>
      <p:bldP spid="25" grpId="0"/>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68" name="Rectangle 4"/>
          <p:cNvSpPr>
            <a:spLocks noGrp="1" noChangeArrowheads="1"/>
          </p:cNvSpPr>
          <p:nvPr>
            <p:ph type="title"/>
          </p:nvPr>
        </p:nvSpPr>
        <p:spPr>
          <a:xfrm>
            <a:off x="755650" y="908050"/>
            <a:ext cx="7959754" cy="3235330"/>
          </a:xfrm>
        </p:spPr>
        <p:txBody>
          <a:bodyPr/>
          <a:lstStyle/>
          <a:p>
            <a:pPr algn="ctr" eaLnBrk="1" hangingPunct="1"/>
            <a:r>
              <a:rPr lang="kk-KZ" sz="5400" b="1" dirty="0" smtClean="0">
                <a:solidFill>
                  <a:srgbClr val="000099"/>
                </a:solidFill>
              </a:rPr>
              <a:t>Өткен тақырыптарды пысықтау</a:t>
            </a:r>
            <a:r>
              <a:rPr lang="ru-RU" sz="5400" b="1" dirty="0" smtClean="0">
                <a:solidFill>
                  <a:srgbClr val="000099"/>
                </a:solidFill>
              </a:rPr>
              <a:t/>
            </a:r>
            <a:br>
              <a:rPr lang="ru-RU" sz="5400" b="1" dirty="0" smtClean="0">
                <a:solidFill>
                  <a:srgbClr val="000099"/>
                </a:solidFill>
              </a:rPr>
            </a:br>
            <a:r>
              <a:rPr lang="ru-RU" sz="5400" b="1" dirty="0" smtClean="0">
                <a:solidFill>
                  <a:srgbClr val="000099"/>
                </a:solidFill>
              </a:rPr>
              <a:t/>
            </a:r>
            <a:br>
              <a:rPr lang="ru-RU" sz="5400" b="1" dirty="0" smtClean="0">
                <a:solidFill>
                  <a:srgbClr val="000099"/>
                </a:solidFill>
              </a:rPr>
            </a:br>
            <a:endParaRPr lang="ru-RU" sz="5400" b="1" dirty="0" smtClean="0">
              <a:solidFill>
                <a:srgbClr val="00009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523268"/>
                                        </p:tgtEl>
                                        <p:attrNameLst>
                                          <p:attrName>style.visibility</p:attrName>
                                        </p:attrNameLst>
                                      </p:cBhvr>
                                      <p:to>
                                        <p:strVal val="visible"/>
                                      </p:to>
                                    </p:set>
                                    <p:anim calcmode="lin" valueType="num">
                                      <p:cBhvr>
                                        <p:cTn id="7" dur="500" fill="hold"/>
                                        <p:tgtEl>
                                          <p:spTgt spid="523268"/>
                                        </p:tgtEl>
                                        <p:attrNameLst>
                                          <p:attrName>ppt_w</p:attrName>
                                        </p:attrNameLst>
                                      </p:cBhvr>
                                      <p:tavLst>
                                        <p:tav tm="0">
                                          <p:val>
                                            <p:fltVal val="0"/>
                                          </p:val>
                                        </p:tav>
                                        <p:tav tm="100000">
                                          <p:val>
                                            <p:strVal val="#ppt_w"/>
                                          </p:val>
                                        </p:tav>
                                      </p:tavLst>
                                    </p:anim>
                                    <p:anim calcmode="lin" valueType="num">
                                      <p:cBhvr>
                                        <p:cTn id="8" dur="500" fill="hold"/>
                                        <p:tgtEl>
                                          <p:spTgt spid="523268"/>
                                        </p:tgtEl>
                                        <p:attrNameLst>
                                          <p:attrName>ppt_h</p:attrName>
                                        </p:attrNameLst>
                                      </p:cBhvr>
                                      <p:tavLst>
                                        <p:tav tm="0">
                                          <p:val>
                                            <p:fltVal val="0"/>
                                          </p:val>
                                        </p:tav>
                                        <p:tav tm="100000">
                                          <p:val>
                                            <p:strVal val="#ppt_h"/>
                                          </p:val>
                                        </p:tav>
                                      </p:tavLst>
                                    </p:anim>
                                    <p:animEffect transition="in" filter="fade">
                                      <p:cBhvr>
                                        <p:cTn id="9" dur="500"/>
                                        <p:tgtEl>
                                          <p:spTgt spid="5232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326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pic>
        <p:nvPicPr>
          <p:cNvPr id="168962" name="Picture 2" descr="Сурет:South America - Blue Marble orthographic.jpg"/>
          <p:cNvPicPr>
            <a:picLocks noChangeAspect="1" noChangeArrowheads="1"/>
          </p:cNvPicPr>
          <p:nvPr/>
        </p:nvPicPr>
        <p:blipFill>
          <a:blip r:embed="rId3"/>
          <a:srcRect/>
          <a:stretch>
            <a:fillRect/>
          </a:stretch>
        </p:blipFill>
        <p:spPr bwMode="auto">
          <a:xfrm>
            <a:off x="428596" y="1785926"/>
            <a:ext cx="3363313" cy="4671267"/>
          </a:xfrm>
          <a:prstGeom prst="rect">
            <a:avLst/>
          </a:prstGeom>
          <a:noFill/>
        </p:spPr>
      </p:pic>
      <p:pic>
        <p:nvPicPr>
          <p:cNvPr id="12" name="Picture 11" descr="Картинка 40 из 84000">
            <a:hlinkClick r:id="rId4"/>
          </p:cNvPr>
          <p:cNvPicPr>
            <a:picLocks noChangeAspect="1" noChangeArrowheads="1"/>
          </p:cNvPicPr>
          <p:nvPr/>
        </p:nvPicPr>
        <p:blipFill>
          <a:blip r:embed="rId5" cstate="email"/>
          <a:srcRect/>
          <a:stretch>
            <a:fillRect/>
          </a:stretch>
        </p:blipFill>
        <p:spPr bwMode="auto">
          <a:xfrm>
            <a:off x="3671392" y="1385392"/>
            <a:ext cx="5472608" cy="5472608"/>
          </a:xfrm>
          <a:prstGeom prst="ellipse">
            <a:avLst/>
          </a:prstGeom>
          <a:ln>
            <a:noFill/>
          </a:ln>
          <a:effectLst>
            <a:softEdge rad="112500"/>
          </a:effectLst>
        </p:spPr>
      </p:pic>
      <p:sp>
        <p:nvSpPr>
          <p:cNvPr id="7" name="TextBox 6"/>
          <p:cNvSpPr txBox="1"/>
          <p:nvPr/>
        </p:nvSpPr>
        <p:spPr>
          <a:xfrm>
            <a:off x="251520" y="116632"/>
            <a:ext cx="8892480" cy="1107996"/>
          </a:xfrm>
          <a:prstGeom prst="rect">
            <a:avLst/>
          </a:prstGeom>
          <a:noFill/>
        </p:spPr>
        <p:txBody>
          <a:bodyPr wrap="square" rtlCol="0">
            <a:spAutoFit/>
          </a:bodyPr>
          <a:lstStyle/>
          <a:p>
            <a:pPr algn="ctr"/>
            <a:r>
              <a:rPr lang="kk-KZ" sz="6600" b="1" dirty="0" smtClean="0">
                <a:solidFill>
                  <a:srgbClr val="C00000"/>
                </a:solidFill>
                <a:effectLst>
                  <a:outerShdw blurRad="38100" dist="38100" dir="2700000" algn="tl">
                    <a:srgbClr val="000000">
                      <a:alpha val="43137"/>
                    </a:srgbClr>
                  </a:outerShdw>
                </a:effectLst>
                <a:latin typeface="Impact" pitchFamily="34" charset="0"/>
              </a:rPr>
              <a:t>Оңтүстік   Америка</a:t>
            </a:r>
            <a:endParaRPr lang="kk-KZ" sz="6600" b="1" dirty="0">
              <a:solidFill>
                <a:srgbClr val="C00000"/>
              </a:solidFill>
              <a:effectLst>
                <a:outerShdw blurRad="38100" dist="38100" dir="2700000" algn="tl">
                  <a:srgbClr val="000000">
                    <a:alpha val="43137"/>
                  </a:srgbClr>
                </a:outerShdw>
              </a:effectLst>
              <a:latin typeface="Impact" pitchFamily="34" charset="0"/>
            </a:endParaRPr>
          </a:p>
        </p:txBody>
      </p:sp>
      <p:sp>
        <p:nvSpPr>
          <p:cNvPr id="9" name="TextBox 8"/>
          <p:cNvSpPr txBox="1"/>
          <p:nvPr/>
        </p:nvSpPr>
        <p:spPr>
          <a:xfrm>
            <a:off x="3563888" y="6309320"/>
            <a:ext cx="1512168" cy="276999"/>
          </a:xfrm>
          <a:prstGeom prst="rect">
            <a:avLst/>
          </a:prstGeom>
          <a:noFill/>
        </p:spPr>
        <p:txBody>
          <a:bodyPr wrap="square" rtlCol="0">
            <a:spAutoFit/>
          </a:bodyPr>
          <a:lstStyle/>
          <a:p>
            <a:pPr algn="ctr"/>
            <a:r>
              <a:rPr lang="ru-RU" sz="1200" dirty="0" smtClean="0"/>
              <a:t>2011 г.</a:t>
            </a:r>
            <a:endParaRPr lang="ru-RU" sz="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7"/>
                                        </p:tgtEl>
                                        <p:attrNameLst>
                                          <p:attrName>style.visibility</p:attrName>
                                        </p:attrNameLst>
                                      </p:cBhvr>
                                      <p:to>
                                        <p:strVal val="visible"/>
                                      </p:to>
                                    </p:set>
                                    <p:anim calcmode="discrete" valueType="clr">
                                      <p:cBhvr override="childStyle">
                                        <p:cTn id="7"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7"/>
                                        </p:tgtEl>
                                        <p:attrNameLst>
                                          <p:attrName>fillcolor</p:attrName>
                                        </p:attrNameLst>
                                      </p:cBhvr>
                                      <p:tavLst>
                                        <p:tav tm="0">
                                          <p:val>
                                            <p:clrVal>
                                              <a:schemeClr val="accent2"/>
                                            </p:clrVal>
                                          </p:val>
                                        </p:tav>
                                        <p:tav tm="50000">
                                          <p:val>
                                            <p:clrVal>
                                              <a:schemeClr val="hlink"/>
                                            </p:clrVal>
                                          </p:val>
                                        </p:tav>
                                      </p:tavLst>
                                    </p:anim>
                                    <p:set>
                                      <p:cBhvr>
                                        <p:cTn id="9" dur="80"/>
                                        <p:tgtEl>
                                          <p:spTgt spid="7"/>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68962"/>
                                        </p:tgtEl>
                                        <p:attrNameLst>
                                          <p:attrName>style.visibility</p:attrName>
                                        </p:attrNameLst>
                                      </p:cBhvr>
                                      <p:to>
                                        <p:strVal val="visible"/>
                                      </p:to>
                                    </p:set>
                                    <p:animEffect transition="in" filter="fade">
                                      <p:cBhvr>
                                        <p:cTn id="14" dur="2000"/>
                                        <p:tgtEl>
                                          <p:spTgt spid="168962"/>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kk-KZ" sz="5400" dirty="0" smtClean="0">
                <a:solidFill>
                  <a:schemeClr val="accent2"/>
                </a:solidFill>
                <a:latin typeface="Mistral" pitchFamily="66" charset="0"/>
              </a:rPr>
              <a:t>Шеткі нүктелері</a:t>
            </a:r>
            <a:r>
              <a:rPr lang="ru-RU" sz="5400" dirty="0" smtClean="0">
                <a:solidFill>
                  <a:schemeClr val="accent2"/>
                </a:solidFill>
                <a:latin typeface="Mistral" pitchFamily="66" charset="0"/>
              </a:rPr>
              <a:t>:</a:t>
            </a:r>
            <a:endParaRPr lang="ru-RU" sz="5400" dirty="0">
              <a:solidFill>
                <a:schemeClr val="accent2"/>
              </a:solidFill>
              <a:latin typeface="Mistral" pitchFamily="66" charset="0"/>
            </a:endParaRPr>
          </a:p>
        </p:txBody>
      </p:sp>
      <p:sp>
        <p:nvSpPr>
          <p:cNvPr id="18435" name="Rectangle 3"/>
          <p:cNvSpPr>
            <a:spLocks noGrp="1" noChangeArrowheads="1"/>
          </p:cNvSpPr>
          <p:nvPr>
            <p:ph type="body" sz="half" idx="1"/>
          </p:nvPr>
        </p:nvSpPr>
        <p:spPr>
          <a:xfrm>
            <a:off x="323850" y="2133600"/>
            <a:ext cx="5040313" cy="2735263"/>
          </a:xfrm>
        </p:spPr>
        <p:txBody>
          <a:bodyPr/>
          <a:lstStyle/>
          <a:p>
            <a:pPr>
              <a:lnSpc>
                <a:spcPct val="90000"/>
              </a:lnSpc>
              <a:buFontTx/>
              <a:buNone/>
            </a:pPr>
            <a:r>
              <a:rPr lang="ru-RU" sz="3200" dirty="0" err="1" smtClean="0">
                <a:latin typeface="Times New Roman" pitchFamily="18" charset="0"/>
              </a:rPr>
              <a:t>солт</a:t>
            </a:r>
            <a:r>
              <a:rPr lang="ru-RU" sz="3200" dirty="0" smtClean="0">
                <a:latin typeface="Times New Roman" pitchFamily="18" charset="0"/>
              </a:rPr>
              <a:t>. </a:t>
            </a:r>
            <a:r>
              <a:rPr lang="ru-RU" sz="3200" dirty="0">
                <a:latin typeface="Times New Roman" pitchFamily="18" charset="0"/>
              </a:rPr>
              <a:t>мыс Гальинас</a:t>
            </a:r>
          </a:p>
          <a:p>
            <a:pPr>
              <a:lnSpc>
                <a:spcPct val="90000"/>
              </a:lnSpc>
              <a:buFontTx/>
              <a:buNone/>
            </a:pPr>
            <a:r>
              <a:rPr lang="ru-RU" sz="3200" dirty="0" err="1" smtClean="0">
                <a:latin typeface="Times New Roman" pitchFamily="18" charset="0"/>
              </a:rPr>
              <a:t>оңт</a:t>
            </a:r>
            <a:r>
              <a:rPr lang="ru-RU" sz="3200" dirty="0" err="1">
                <a:latin typeface="Times New Roman" pitchFamily="18" charset="0"/>
              </a:rPr>
              <a:t>.</a:t>
            </a:r>
            <a:r>
              <a:rPr lang="ru-RU" sz="3200" dirty="0">
                <a:latin typeface="Times New Roman" pitchFamily="18" charset="0"/>
              </a:rPr>
              <a:t> мыс Фроуэрд</a:t>
            </a:r>
          </a:p>
          <a:p>
            <a:pPr>
              <a:lnSpc>
                <a:spcPct val="90000"/>
              </a:lnSpc>
              <a:buFontTx/>
              <a:buNone/>
            </a:pPr>
            <a:r>
              <a:rPr lang="ru-RU" sz="3200" dirty="0" smtClean="0">
                <a:latin typeface="Times New Roman" pitchFamily="18" charset="0"/>
              </a:rPr>
              <a:t>бат. </a:t>
            </a:r>
            <a:r>
              <a:rPr lang="ru-RU" sz="3200" dirty="0">
                <a:latin typeface="Times New Roman" pitchFamily="18" charset="0"/>
              </a:rPr>
              <a:t>мыс Париньяс</a:t>
            </a:r>
          </a:p>
          <a:p>
            <a:pPr>
              <a:lnSpc>
                <a:spcPct val="90000"/>
              </a:lnSpc>
              <a:buFontTx/>
              <a:buNone/>
            </a:pPr>
            <a:r>
              <a:rPr lang="ru-RU" sz="3200" dirty="0" err="1" smtClean="0">
                <a:latin typeface="Times New Roman" pitchFamily="18" charset="0"/>
              </a:rPr>
              <a:t>шығ.</a:t>
            </a:r>
            <a:r>
              <a:rPr lang="ru-RU" sz="3200" dirty="0" smtClean="0">
                <a:latin typeface="Times New Roman" pitchFamily="18" charset="0"/>
              </a:rPr>
              <a:t> </a:t>
            </a:r>
            <a:r>
              <a:rPr lang="ru-RU" sz="3200" dirty="0">
                <a:latin typeface="Times New Roman" pitchFamily="18" charset="0"/>
              </a:rPr>
              <a:t>мыс Кабу-Бранку</a:t>
            </a:r>
          </a:p>
        </p:txBody>
      </p:sp>
      <p:sp>
        <p:nvSpPr>
          <p:cNvPr id="18436" name="Rectangle 4"/>
          <p:cNvSpPr>
            <a:spLocks noGrp="1" noChangeArrowheads="1"/>
          </p:cNvSpPr>
          <p:nvPr>
            <p:ph type="body" sz="half" idx="2"/>
          </p:nvPr>
        </p:nvSpPr>
        <p:spPr>
          <a:xfrm>
            <a:off x="5436096" y="2348880"/>
            <a:ext cx="3389834" cy="2232074"/>
          </a:xfrm>
        </p:spPr>
        <p:txBody>
          <a:bodyPr/>
          <a:lstStyle/>
          <a:p>
            <a:pPr marL="533400" indent="-533400">
              <a:lnSpc>
                <a:spcPct val="80000"/>
              </a:lnSpc>
              <a:buFontTx/>
              <a:buNone/>
            </a:pPr>
            <a:r>
              <a:rPr lang="ru-RU" sz="2400" dirty="0">
                <a:latin typeface="Times New Roman" pitchFamily="18" charset="0"/>
              </a:rPr>
              <a:t> </a:t>
            </a:r>
            <a:r>
              <a:rPr lang="ru-RU" sz="3200" dirty="0">
                <a:latin typeface="Times New Roman" pitchFamily="18" charset="0"/>
              </a:rPr>
              <a:t>12</a:t>
            </a:r>
            <a:r>
              <a:rPr lang="ru-RU" sz="3200" baseline="30000" dirty="0">
                <a:latin typeface="Times New Roman" pitchFamily="18" charset="0"/>
              </a:rPr>
              <a:t>0</a:t>
            </a:r>
            <a:r>
              <a:rPr lang="ru-RU" sz="3200" dirty="0">
                <a:latin typeface="Times New Roman" pitchFamily="18" charset="0"/>
              </a:rPr>
              <a:t> </a:t>
            </a:r>
            <a:r>
              <a:rPr lang="ru-RU" sz="3200" dirty="0" smtClean="0">
                <a:latin typeface="Times New Roman" pitchFamily="18" charset="0"/>
              </a:rPr>
              <a:t>с.е., </a:t>
            </a:r>
            <a:r>
              <a:rPr lang="ru-RU" sz="3200" dirty="0">
                <a:latin typeface="Times New Roman" pitchFamily="18" charset="0"/>
              </a:rPr>
              <a:t>72</a:t>
            </a:r>
            <a:r>
              <a:rPr lang="ru-RU" sz="3200" baseline="30000" dirty="0">
                <a:latin typeface="Times New Roman" pitchFamily="18" charset="0"/>
              </a:rPr>
              <a:t>0</a:t>
            </a:r>
            <a:r>
              <a:rPr lang="ru-RU" sz="3200" dirty="0">
                <a:latin typeface="Times New Roman" pitchFamily="18" charset="0"/>
              </a:rPr>
              <a:t> </a:t>
            </a:r>
            <a:r>
              <a:rPr lang="ru-RU" sz="3200" dirty="0" smtClean="0">
                <a:latin typeface="Times New Roman" pitchFamily="18" charset="0"/>
              </a:rPr>
              <a:t>б.б.</a:t>
            </a:r>
            <a:endParaRPr lang="ru-RU" sz="3200" dirty="0">
              <a:latin typeface="Times New Roman" pitchFamily="18" charset="0"/>
            </a:endParaRPr>
          </a:p>
          <a:p>
            <a:pPr marL="533400" indent="-533400">
              <a:lnSpc>
                <a:spcPct val="80000"/>
              </a:lnSpc>
              <a:buFontTx/>
              <a:buNone/>
            </a:pPr>
            <a:r>
              <a:rPr lang="ru-RU" sz="3200" dirty="0">
                <a:latin typeface="Times New Roman" pitchFamily="18" charset="0"/>
              </a:rPr>
              <a:t> 54</a:t>
            </a:r>
            <a:r>
              <a:rPr lang="ru-RU" sz="3200" baseline="30000" dirty="0">
                <a:latin typeface="Times New Roman" pitchFamily="18" charset="0"/>
              </a:rPr>
              <a:t>0</a:t>
            </a:r>
            <a:r>
              <a:rPr lang="ru-RU" sz="3200" dirty="0">
                <a:latin typeface="Times New Roman" pitchFamily="18" charset="0"/>
              </a:rPr>
              <a:t> </a:t>
            </a:r>
            <a:r>
              <a:rPr lang="ru-RU" sz="3200" dirty="0" smtClean="0">
                <a:latin typeface="Times New Roman" pitchFamily="18" charset="0"/>
              </a:rPr>
              <a:t>о.е., </a:t>
            </a:r>
            <a:r>
              <a:rPr lang="ru-RU" sz="3200" dirty="0">
                <a:latin typeface="Times New Roman" pitchFamily="18" charset="0"/>
              </a:rPr>
              <a:t>72</a:t>
            </a:r>
            <a:r>
              <a:rPr lang="ru-RU" sz="3200" baseline="30000" dirty="0">
                <a:latin typeface="Times New Roman" pitchFamily="18" charset="0"/>
              </a:rPr>
              <a:t>0</a:t>
            </a:r>
            <a:r>
              <a:rPr lang="ru-RU" sz="3200" dirty="0">
                <a:latin typeface="Times New Roman" pitchFamily="18" charset="0"/>
              </a:rPr>
              <a:t> </a:t>
            </a:r>
            <a:r>
              <a:rPr lang="ru-RU" sz="3200" dirty="0" smtClean="0">
                <a:latin typeface="Times New Roman" pitchFamily="18" charset="0"/>
              </a:rPr>
              <a:t>б.б.</a:t>
            </a:r>
            <a:endParaRPr lang="ru-RU" sz="3200" dirty="0">
              <a:latin typeface="Times New Roman" pitchFamily="18" charset="0"/>
            </a:endParaRPr>
          </a:p>
          <a:p>
            <a:pPr marL="533400" indent="-533400">
              <a:lnSpc>
                <a:spcPct val="80000"/>
              </a:lnSpc>
              <a:buFontTx/>
              <a:buNone/>
            </a:pPr>
            <a:r>
              <a:rPr lang="ru-RU" sz="3200" dirty="0">
                <a:latin typeface="Times New Roman" pitchFamily="18" charset="0"/>
              </a:rPr>
              <a:t> 4</a:t>
            </a:r>
            <a:r>
              <a:rPr lang="ru-RU" sz="3200" baseline="30000" dirty="0">
                <a:latin typeface="Times New Roman" pitchFamily="18" charset="0"/>
              </a:rPr>
              <a:t>0</a:t>
            </a:r>
            <a:r>
              <a:rPr lang="ru-RU" sz="3200" dirty="0">
                <a:latin typeface="Times New Roman" pitchFamily="18" charset="0"/>
              </a:rPr>
              <a:t> </a:t>
            </a:r>
            <a:r>
              <a:rPr lang="ru-RU" sz="3200" dirty="0" smtClean="0">
                <a:latin typeface="Times New Roman" pitchFamily="18" charset="0"/>
              </a:rPr>
              <a:t>о.е., </a:t>
            </a:r>
            <a:r>
              <a:rPr lang="ru-RU" sz="3200" dirty="0">
                <a:latin typeface="Times New Roman" pitchFamily="18" charset="0"/>
              </a:rPr>
              <a:t>81</a:t>
            </a:r>
            <a:r>
              <a:rPr lang="ru-RU" sz="3200" baseline="30000" dirty="0">
                <a:latin typeface="Times New Roman" pitchFamily="18" charset="0"/>
              </a:rPr>
              <a:t>0</a:t>
            </a:r>
            <a:r>
              <a:rPr lang="ru-RU" sz="3200" dirty="0">
                <a:latin typeface="Times New Roman" pitchFamily="18" charset="0"/>
              </a:rPr>
              <a:t> </a:t>
            </a:r>
            <a:r>
              <a:rPr lang="ru-RU" sz="3200" dirty="0" smtClean="0">
                <a:latin typeface="Times New Roman" pitchFamily="18" charset="0"/>
              </a:rPr>
              <a:t>б.б.</a:t>
            </a:r>
            <a:endParaRPr lang="ru-RU" sz="3200" dirty="0">
              <a:latin typeface="Times New Roman" pitchFamily="18" charset="0"/>
            </a:endParaRPr>
          </a:p>
          <a:p>
            <a:pPr marL="533400" indent="-533400">
              <a:lnSpc>
                <a:spcPct val="80000"/>
              </a:lnSpc>
              <a:buFontTx/>
              <a:buNone/>
            </a:pPr>
            <a:r>
              <a:rPr lang="ru-RU" sz="3200" dirty="0">
                <a:latin typeface="Times New Roman" pitchFamily="18" charset="0"/>
              </a:rPr>
              <a:t> 7</a:t>
            </a:r>
            <a:r>
              <a:rPr lang="ru-RU" sz="3200" baseline="30000" dirty="0">
                <a:latin typeface="Times New Roman" pitchFamily="18" charset="0"/>
              </a:rPr>
              <a:t>0</a:t>
            </a:r>
            <a:r>
              <a:rPr lang="ru-RU" sz="3200" dirty="0">
                <a:latin typeface="Times New Roman" pitchFamily="18" charset="0"/>
              </a:rPr>
              <a:t> </a:t>
            </a:r>
            <a:r>
              <a:rPr lang="ru-RU" sz="3200" dirty="0" smtClean="0">
                <a:latin typeface="Times New Roman" pitchFamily="18" charset="0"/>
              </a:rPr>
              <a:t>о.е., </a:t>
            </a:r>
            <a:r>
              <a:rPr lang="ru-RU" sz="3200" dirty="0">
                <a:latin typeface="Times New Roman" pitchFamily="18" charset="0"/>
              </a:rPr>
              <a:t>35</a:t>
            </a:r>
            <a:r>
              <a:rPr lang="ru-RU" sz="3200" baseline="30000" dirty="0">
                <a:latin typeface="Times New Roman" pitchFamily="18" charset="0"/>
              </a:rPr>
              <a:t>0</a:t>
            </a:r>
            <a:r>
              <a:rPr lang="ru-RU" sz="3200" dirty="0">
                <a:latin typeface="Times New Roman" pitchFamily="18" charset="0"/>
              </a:rPr>
              <a:t> </a:t>
            </a:r>
            <a:r>
              <a:rPr lang="ru-RU" sz="3200" dirty="0" smtClean="0">
                <a:latin typeface="Times New Roman" pitchFamily="18" charset="0"/>
              </a:rPr>
              <a:t>б.б.</a:t>
            </a:r>
            <a:endParaRPr lang="ru-RU" sz="3200" dirty="0">
              <a:latin typeface="Times New Roman" pitchFamily="18" charset="0"/>
            </a:endParaRPr>
          </a:p>
          <a:p>
            <a:pPr marL="533400" indent="-533400">
              <a:lnSpc>
                <a:spcPct val="80000"/>
              </a:lnSpc>
              <a:buFontTx/>
              <a:buNone/>
            </a:pPr>
            <a:endParaRPr lang="ru-RU" sz="3200" dirty="0">
              <a:latin typeface="Times New Roman" pitchFamily="18" charset="0"/>
            </a:endParaRPr>
          </a:p>
          <a:p>
            <a:pPr marL="533400" indent="-533400">
              <a:lnSpc>
                <a:spcPct val="80000"/>
              </a:lnSpc>
              <a:buFontTx/>
              <a:buNone/>
            </a:pPr>
            <a:endParaRPr lang="ru-RU" sz="2400" dirty="0"/>
          </a:p>
        </p:txBody>
      </p:sp>
      <p:sp>
        <p:nvSpPr>
          <p:cNvPr id="18437" name="Line 5"/>
          <p:cNvSpPr>
            <a:spLocks noChangeShapeType="1"/>
          </p:cNvSpPr>
          <p:nvPr/>
        </p:nvSpPr>
        <p:spPr bwMode="auto">
          <a:xfrm>
            <a:off x="4572000" y="1700213"/>
            <a:ext cx="4319588" cy="0"/>
          </a:xfrm>
          <a:prstGeom prst="line">
            <a:avLst/>
          </a:prstGeom>
          <a:noFill/>
          <a:ln w="38100">
            <a:solidFill>
              <a:schemeClr val="tx1"/>
            </a:solidFill>
            <a:round/>
            <a:headEnd/>
            <a:tailEnd/>
          </a:ln>
          <a:effectLst/>
        </p:spPr>
        <p:txBody>
          <a:bodyPr/>
          <a:lstStyle/>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8434"/>
                                        </p:tgtEl>
                                        <p:attrNameLst>
                                          <p:attrName>style.visibility</p:attrName>
                                        </p:attrNameLst>
                                      </p:cBhvr>
                                      <p:to>
                                        <p:strVal val="visible"/>
                                      </p:to>
                                    </p:set>
                                    <p:anim calcmode="discrete" valueType="clr">
                                      <p:cBhvr override="childStyle">
                                        <p:cTn id="7" dur="80"/>
                                        <p:tgtEl>
                                          <p:spTgt spid="1843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8434"/>
                                        </p:tgtEl>
                                        <p:attrNameLst>
                                          <p:attrName>fillcolor</p:attrName>
                                        </p:attrNameLst>
                                      </p:cBhvr>
                                      <p:tavLst>
                                        <p:tav tm="0">
                                          <p:val>
                                            <p:clrVal>
                                              <a:schemeClr val="accent2"/>
                                            </p:clrVal>
                                          </p:val>
                                        </p:tav>
                                        <p:tav tm="50000">
                                          <p:val>
                                            <p:clrVal>
                                              <a:schemeClr val="hlink"/>
                                            </p:clrVal>
                                          </p:val>
                                        </p:tav>
                                      </p:tavLst>
                                    </p:anim>
                                    <p:set>
                                      <p:cBhvr>
                                        <p:cTn id="9" dur="80"/>
                                        <p:tgtEl>
                                          <p:spTgt spid="18434"/>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18435">
                                            <p:txEl>
                                              <p:pRg st="0" end="0"/>
                                            </p:txEl>
                                          </p:spTgt>
                                        </p:tgtEl>
                                        <p:attrNameLst>
                                          <p:attrName>style.visibility</p:attrName>
                                        </p:attrNameLst>
                                      </p:cBhvr>
                                      <p:to>
                                        <p:strVal val="visible"/>
                                      </p:to>
                                    </p:set>
                                    <p:anim calcmode="discrete" valueType="clr">
                                      <p:cBhvr override="childStyle">
                                        <p:cTn id="14" dur="80"/>
                                        <p:tgtEl>
                                          <p:spTgt spid="1843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8435">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18435">
                                            <p:txEl>
                                              <p:pRg st="0" end="0"/>
                                            </p:txEl>
                                          </p:spTgt>
                                        </p:tgtEl>
                                        <p:attrNameLst>
                                          <p:attrName>fill.type</p:attrName>
                                        </p:attrNameLst>
                                      </p:cBhvr>
                                      <p:to>
                                        <p:strVal val="solid"/>
                                      </p:to>
                                    </p:set>
                                  </p:childTnLst>
                                </p:cTn>
                              </p:par>
                            </p:childTnLst>
                          </p:cTn>
                        </p:par>
                        <p:par>
                          <p:cTn id="17" fill="hold">
                            <p:stCondLst>
                              <p:cond delay="680"/>
                            </p:stCondLst>
                            <p:childTnLst>
                              <p:par>
                                <p:cTn id="18" presetID="27" presetClass="entr" presetSubtype="0" fill="hold" nodeType="afterEffect">
                                  <p:stCondLst>
                                    <p:cond delay="0"/>
                                  </p:stCondLst>
                                  <p:iterate type="lt">
                                    <p:tmPct val="50000"/>
                                  </p:iterate>
                                  <p:childTnLst>
                                    <p:set>
                                      <p:cBhvr>
                                        <p:cTn id="19" dur="1" fill="hold">
                                          <p:stCondLst>
                                            <p:cond delay="0"/>
                                          </p:stCondLst>
                                        </p:cTn>
                                        <p:tgtEl>
                                          <p:spTgt spid="18435">
                                            <p:txEl>
                                              <p:pRg st="1" end="1"/>
                                            </p:txEl>
                                          </p:spTgt>
                                        </p:tgtEl>
                                        <p:attrNameLst>
                                          <p:attrName>style.visibility</p:attrName>
                                        </p:attrNameLst>
                                      </p:cBhvr>
                                      <p:to>
                                        <p:strVal val="visible"/>
                                      </p:to>
                                    </p:set>
                                    <p:anim calcmode="discrete" valueType="clr">
                                      <p:cBhvr override="childStyle">
                                        <p:cTn id="20" dur="80"/>
                                        <p:tgtEl>
                                          <p:spTgt spid="18435">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18435">
                                            <p:txEl>
                                              <p:pRg st="1" end="1"/>
                                            </p:txEl>
                                          </p:spTgt>
                                        </p:tgtEl>
                                        <p:attrNameLst>
                                          <p:attrName>fillcolor</p:attrName>
                                        </p:attrNameLst>
                                      </p:cBhvr>
                                      <p:tavLst>
                                        <p:tav tm="0">
                                          <p:val>
                                            <p:clrVal>
                                              <a:schemeClr val="accent2"/>
                                            </p:clrVal>
                                          </p:val>
                                        </p:tav>
                                        <p:tav tm="50000">
                                          <p:val>
                                            <p:clrVal>
                                              <a:schemeClr val="hlink"/>
                                            </p:clrVal>
                                          </p:val>
                                        </p:tav>
                                      </p:tavLst>
                                    </p:anim>
                                    <p:set>
                                      <p:cBhvr>
                                        <p:cTn id="22" dur="80"/>
                                        <p:tgtEl>
                                          <p:spTgt spid="18435">
                                            <p:txEl>
                                              <p:pRg st="1" end="1"/>
                                            </p:txEl>
                                          </p:spTgt>
                                        </p:tgtEl>
                                        <p:attrNameLst>
                                          <p:attrName>fill.type</p:attrName>
                                        </p:attrNameLst>
                                      </p:cBhvr>
                                      <p:to>
                                        <p:strVal val="solid"/>
                                      </p:to>
                                    </p:set>
                                  </p:childTnLst>
                                </p:cTn>
                              </p:par>
                            </p:childTnLst>
                          </p:cTn>
                        </p:par>
                        <p:par>
                          <p:cTn id="23" fill="hold">
                            <p:stCondLst>
                              <p:cond delay="1280"/>
                            </p:stCondLst>
                            <p:childTnLst>
                              <p:par>
                                <p:cTn id="24" presetID="27" presetClass="entr" presetSubtype="0" fill="hold" nodeType="afterEffect">
                                  <p:stCondLst>
                                    <p:cond delay="0"/>
                                  </p:stCondLst>
                                  <p:iterate type="lt">
                                    <p:tmPct val="50000"/>
                                  </p:iterate>
                                  <p:childTnLst>
                                    <p:set>
                                      <p:cBhvr>
                                        <p:cTn id="25" dur="1" fill="hold">
                                          <p:stCondLst>
                                            <p:cond delay="0"/>
                                          </p:stCondLst>
                                        </p:cTn>
                                        <p:tgtEl>
                                          <p:spTgt spid="18435">
                                            <p:txEl>
                                              <p:pRg st="2" end="2"/>
                                            </p:txEl>
                                          </p:spTgt>
                                        </p:tgtEl>
                                        <p:attrNameLst>
                                          <p:attrName>style.visibility</p:attrName>
                                        </p:attrNameLst>
                                      </p:cBhvr>
                                      <p:to>
                                        <p:strVal val="visible"/>
                                      </p:to>
                                    </p:set>
                                    <p:anim calcmode="discrete" valueType="clr">
                                      <p:cBhvr override="childStyle">
                                        <p:cTn id="26" dur="80"/>
                                        <p:tgtEl>
                                          <p:spTgt spid="18435">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18435">
                                            <p:txEl>
                                              <p:pRg st="2" end="2"/>
                                            </p:txEl>
                                          </p:spTgt>
                                        </p:tgtEl>
                                        <p:attrNameLst>
                                          <p:attrName>fillcolor</p:attrName>
                                        </p:attrNameLst>
                                      </p:cBhvr>
                                      <p:tavLst>
                                        <p:tav tm="0">
                                          <p:val>
                                            <p:clrVal>
                                              <a:schemeClr val="accent2"/>
                                            </p:clrVal>
                                          </p:val>
                                        </p:tav>
                                        <p:tav tm="50000">
                                          <p:val>
                                            <p:clrVal>
                                              <a:schemeClr val="hlink"/>
                                            </p:clrVal>
                                          </p:val>
                                        </p:tav>
                                      </p:tavLst>
                                    </p:anim>
                                    <p:set>
                                      <p:cBhvr>
                                        <p:cTn id="28" dur="80"/>
                                        <p:tgtEl>
                                          <p:spTgt spid="18435">
                                            <p:txEl>
                                              <p:pRg st="2" end="2"/>
                                            </p:txEl>
                                          </p:spTgt>
                                        </p:tgtEl>
                                        <p:attrNameLst>
                                          <p:attrName>fill.type</p:attrName>
                                        </p:attrNameLst>
                                      </p:cBhvr>
                                      <p:to>
                                        <p:strVal val="solid"/>
                                      </p:to>
                                    </p:set>
                                  </p:childTnLst>
                                </p:cTn>
                              </p:par>
                            </p:childTnLst>
                          </p:cTn>
                        </p:par>
                        <p:par>
                          <p:cTn id="29" fill="hold">
                            <p:stCondLst>
                              <p:cond delay="1920"/>
                            </p:stCondLst>
                            <p:childTnLst>
                              <p:par>
                                <p:cTn id="30" presetID="27" presetClass="entr" presetSubtype="0" fill="hold" nodeType="afterEffect">
                                  <p:stCondLst>
                                    <p:cond delay="0"/>
                                  </p:stCondLst>
                                  <p:iterate type="lt">
                                    <p:tmPct val="50000"/>
                                  </p:iterate>
                                  <p:childTnLst>
                                    <p:set>
                                      <p:cBhvr>
                                        <p:cTn id="31" dur="1" fill="hold">
                                          <p:stCondLst>
                                            <p:cond delay="0"/>
                                          </p:stCondLst>
                                        </p:cTn>
                                        <p:tgtEl>
                                          <p:spTgt spid="18435">
                                            <p:txEl>
                                              <p:pRg st="3" end="3"/>
                                            </p:txEl>
                                          </p:spTgt>
                                        </p:tgtEl>
                                        <p:attrNameLst>
                                          <p:attrName>style.visibility</p:attrName>
                                        </p:attrNameLst>
                                      </p:cBhvr>
                                      <p:to>
                                        <p:strVal val="visible"/>
                                      </p:to>
                                    </p:set>
                                    <p:anim calcmode="discrete" valueType="clr">
                                      <p:cBhvr override="childStyle">
                                        <p:cTn id="32" dur="80"/>
                                        <p:tgtEl>
                                          <p:spTgt spid="18435">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3" dur="80"/>
                                        <p:tgtEl>
                                          <p:spTgt spid="18435">
                                            <p:txEl>
                                              <p:pRg st="3" end="3"/>
                                            </p:txEl>
                                          </p:spTgt>
                                        </p:tgtEl>
                                        <p:attrNameLst>
                                          <p:attrName>fillcolor</p:attrName>
                                        </p:attrNameLst>
                                      </p:cBhvr>
                                      <p:tavLst>
                                        <p:tav tm="0">
                                          <p:val>
                                            <p:clrVal>
                                              <a:schemeClr val="accent2"/>
                                            </p:clrVal>
                                          </p:val>
                                        </p:tav>
                                        <p:tav tm="50000">
                                          <p:val>
                                            <p:clrVal>
                                              <a:schemeClr val="hlink"/>
                                            </p:clrVal>
                                          </p:val>
                                        </p:tav>
                                      </p:tavLst>
                                    </p:anim>
                                    <p:set>
                                      <p:cBhvr>
                                        <p:cTn id="34" dur="80"/>
                                        <p:tgtEl>
                                          <p:spTgt spid="18435">
                                            <p:txEl>
                                              <p:pRg st="3" end="3"/>
                                            </p:txEl>
                                          </p:spTgt>
                                        </p:tgtEl>
                                        <p:attrNameLst>
                                          <p:attrName>fill.type</p:attrName>
                                        </p:attrNameLst>
                                      </p:cBhvr>
                                      <p:to>
                                        <p:strVal val="solid"/>
                                      </p:to>
                                    </p:se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18436">
                                            <p:txEl>
                                              <p:pRg st="0" end="0"/>
                                            </p:txEl>
                                          </p:spTgt>
                                        </p:tgtEl>
                                        <p:attrNameLst>
                                          <p:attrName>style.visibility</p:attrName>
                                        </p:attrNameLst>
                                      </p:cBhvr>
                                      <p:to>
                                        <p:strVal val="visible"/>
                                      </p:to>
                                    </p:set>
                                    <p:animEffect transition="in" filter="blinds(horizontal)">
                                      <p:cBhvr>
                                        <p:cTn id="39" dur="2000"/>
                                        <p:tgtEl>
                                          <p:spTgt spid="18436">
                                            <p:txEl>
                                              <p:pRg st="0" end="0"/>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nodeType="clickEffect">
                                  <p:stCondLst>
                                    <p:cond delay="0"/>
                                  </p:stCondLst>
                                  <p:childTnLst>
                                    <p:set>
                                      <p:cBhvr>
                                        <p:cTn id="43" dur="1" fill="hold">
                                          <p:stCondLst>
                                            <p:cond delay="0"/>
                                          </p:stCondLst>
                                        </p:cTn>
                                        <p:tgtEl>
                                          <p:spTgt spid="18436">
                                            <p:txEl>
                                              <p:pRg st="1" end="1"/>
                                            </p:txEl>
                                          </p:spTgt>
                                        </p:tgtEl>
                                        <p:attrNameLst>
                                          <p:attrName>style.visibility</p:attrName>
                                        </p:attrNameLst>
                                      </p:cBhvr>
                                      <p:to>
                                        <p:strVal val="visible"/>
                                      </p:to>
                                    </p:set>
                                    <p:animEffect transition="in" filter="blinds(horizontal)">
                                      <p:cBhvr>
                                        <p:cTn id="44" dur="2000"/>
                                        <p:tgtEl>
                                          <p:spTgt spid="18436">
                                            <p:txEl>
                                              <p:pRg st="1" end="1"/>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nodeType="clickEffect">
                                  <p:stCondLst>
                                    <p:cond delay="0"/>
                                  </p:stCondLst>
                                  <p:childTnLst>
                                    <p:set>
                                      <p:cBhvr>
                                        <p:cTn id="48" dur="1" fill="hold">
                                          <p:stCondLst>
                                            <p:cond delay="0"/>
                                          </p:stCondLst>
                                        </p:cTn>
                                        <p:tgtEl>
                                          <p:spTgt spid="18436">
                                            <p:txEl>
                                              <p:pRg st="2" end="2"/>
                                            </p:txEl>
                                          </p:spTgt>
                                        </p:tgtEl>
                                        <p:attrNameLst>
                                          <p:attrName>style.visibility</p:attrName>
                                        </p:attrNameLst>
                                      </p:cBhvr>
                                      <p:to>
                                        <p:strVal val="visible"/>
                                      </p:to>
                                    </p:set>
                                    <p:animEffect transition="in" filter="blinds(horizontal)">
                                      <p:cBhvr>
                                        <p:cTn id="49" dur="2000"/>
                                        <p:tgtEl>
                                          <p:spTgt spid="18436">
                                            <p:txEl>
                                              <p:pRg st="2" end="2"/>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nodeType="clickEffect">
                                  <p:stCondLst>
                                    <p:cond delay="0"/>
                                  </p:stCondLst>
                                  <p:childTnLst>
                                    <p:set>
                                      <p:cBhvr>
                                        <p:cTn id="53" dur="1" fill="hold">
                                          <p:stCondLst>
                                            <p:cond delay="0"/>
                                          </p:stCondLst>
                                        </p:cTn>
                                        <p:tgtEl>
                                          <p:spTgt spid="18436">
                                            <p:txEl>
                                              <p:pRg st="3" end="3"/>
                                            </p:txEl>
                                          </p:spTgt>
                                        </p:tgtEl>
                                        <p:attrNameLst>
                                          <p:attrName>style.visibility</p:attrName>
                                        </p:attrNameLst>
                                      </p:cBhvr>
                                      <p:to>
                                        <p:strVal val="visible"/>
                                      </p:to>
                                    </p:set>
                                    <p:animEffect transition="in" filter="blinds(horizontal)">
                                      <p:cBhvr>
                                        <p:cTn id="54" dur="2000"/>
                                        <p:tgtEl>
                                          <p:spTgt spid="184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13" y="0"/>
            <a:ext cx="9120187" cy="1225550"/>
          </a:xfrm>
        </p:spPr>
        <p:txBody>
          <a:bodyPr>
            <a:normAutofit fontScale="90000"/>
          </a:bodyPr>
          <a:lstStyle/>
          <a:p>
            <a:pPr eaLnBrk="1" hangingPunct="1">
              <a:defRPr/>
            </a:pPr>
            <a:r>
              <a:rPr dirty="0" smtClean="0">
                <a:solidFill>
                  <a:schemeClr val="accent6">
                    <a:lumMod val="75000"/>
                  </a:schemeClr>
                </a:solidFill>
                <a:latin typeface="Mistral" pitchFamily="66" charset="0"/>
              </a:rPr>
              <a:t>Христофор Колумб, </a:t>
            </a:r>
            <a:br>
              <a:rPr dirty="0" smtClean="0">
                <a:solidFill>
                  <a:schemeClr val="accent6">
                    <a:lumMod val="75000"/>
                  </a:schemeClr>
                </a:solidFill>
                <a:latin typeface="Mistral" pitchFamily="66" charset="0"/>
              </a:rPr>
            </a:br>
            <a:r>
              <a:rPr smtClean="0">
                <a:solidFill>
                  <a:schemeClr val="accent6">
                    <a:lumMod val="75000"/>
                  </a:schemeClr>
                </a:solidFill>
                <a:latin typeface="Mistral" pitchFamily="66" charset="0"/>
              </a:rPr>
              <a:t>12 </a:t>
            </a:r>
            <a:r>
              <a:rPr lang="kk-KZ" dirty="0" smtClean="0">
                <a:solidFill>
                  <a:schemeClr val="accent6">
                    <a:lumMod val="75000"/>
                  </a:schemeClr>
                </a:solidFill>
                <a:latin typeface="Mistral" pitchFamily="66" charset="0"/>
              </a:rPr>
              <a:t>қазан</a:t>
            </a:r>
            <a:r>
              <a:rPr smtClean="0">
                <a:solidFill>
                  <a:schemeClr val="accent6">
                    <a:lumMod val="75000"/>
                  </a:schemeClr>
                </a:solidFill>
                <a:latin typeface="Mistral" pitchFamily="66" charset="0"/>
              </a:rPr>
              <a:t> 1492</a:t>
            </a:r>
            <a:r>
              <a:rPr lang="kk-KZ" dirty="0" smtClean="0">
                <a:solidFill>
                  <a:schemeClr val="accent6">
                    <a:lumMod val="75000"/>
                  </a:schemeClr>
                </a:solidFill>
                <a:latin typeface="Mistral" pitchFamily="66" charset="0"/>
              </a:rPr>
              <a:t> жыл</a:t>
            </a:r>
            <a:r>
              <a:rPr smtClean="0">
                <a:solidFill>
                  <a:schemeClr val="accent6">
                    <a:lumMod val="75000"/>
                  </a:schemeClr>
                </a:solidFill>
                <a:latin typeface="Mistral" pitchFamily="66" charset="0"/>
              </a:rPr>
              <a:t>.</a:t>
            </a:r>
            <a:endParaRPr dirty="0">
              <a:solidFill>
                <a:schemeClr val="accent6">
                  <a:lumMod val="75000"/>
                </a:schemeClr>
              </a:solidFill>
              <a:latin typeface="Mistral" pitchFamily="66" charset="0"/>
            </a:endParaRPr>
          </a:p>
        </p:txBody>
      </p:sp>
      <p:pic>
        <p:nvPicPr>
          <p:cNvPr id="69635" name="Picture 3"/>
          <p:cNvPicPr>
            <a:picLocks noGrp="1" noChangeAspect="1" noChangeArrowheads="1"/>
          </p:cNvPicPr>
          <p:nvPr>
            <p:ph sz="half" idx="1"/>
          </p:nvPr>
        </p:nvPicPr>
        <p:blipFill>
          <a:blip r:embed="rId2" cstate="email"/>
          <a:srcRect/>
          <a:stretch>
            <a:fillRect/>
          </a:stretch>
        </p:blipFill>
        <p:spPr>
          <a:xfrm>
            <a:off x="2051720" y="50904"/>
            <a:ext cx="5663894" cy="6807096"/>
          </a:xfrm>
          <a:prstGeom prst="ellipse">
            <a:avLst/>
          </a:prstGeom>
          <a:effectLst>
            <a:softEdge rad="112500"/>
          </a:effectLst>
        </p:spPr>
      </p:pic>
      <p:sp>
        <p:nvSpPr>
          <p:cNvPr id="7" name="Прямоугольник 6"/>
          <p:cNvSpPr/>
          <p:nvPr/>
        </p:nvSpPr>
        <p:spPr>
          <a:xfrm>
            <a:off x="3286116" y="1268760"/>
            <a:ext cx="5857884" cy="4524315"/>
          </a:xfrm>
          <a:prstGeom prst="rect">
            <a:avLst/>
          </a:prstGeom>
        </p:spPr>
        <p:txBody>
          <a:bodyPr wrap="square">
            <a:spAutoFit/>
          </a:bodyPr>
          <a:lstStyle/>
          <a:p>
            <a:pPr marL="342900" indent="-342900"/>
            <a:r>
              <a:rPr lang="kk-KZ" sz="3200" dirty="0" smtClean="0">
                <a:latin typeface="Times New Roman" pitchFamily="18" charset="0"/>
                <a:cs typeface="Times New Roman" pitchFamily="18" charset="0"/>
              </a:rPr>
              <a:t>Х. Колумб ең бірінші болып материк жағалауына Атлант мұхиты арқылы жүзіп келген.</a:t>
            </a:r>
          </a:p>
          <a:p>
            <a:pPr marL="342900" indent="-342900"/>
            <a:r>
              <a:rPr lang="kk-KZ" sz="3200" dirty="0" smtClean="0">
                <a:latin typeface="Times New Roman" pitchFamily="18" charset="0"/>
                <a:cs typeface="Times New Roman" pitchFamily="18" charset="0"/>
              </a:rPr>
              <a:t>Ашылулары: </a:t>
            </a:r>
          </a:p>
          <a:p>
            <a:pPr marL="342900" indent="-342900">
              <a:buFontTx/>
              <a:buAutoNum type="arabicPeriod"/>
            </a:pPr>
            <a:r>
              <a:rPr lang="kk-KZ" sz="3200" dirty="0" smtClean="0">
                <a:latin typeface="Times New Roman" pitchFamily="18" charset="0"/>
                <a:cs typeface="Times New Roman" pitchFamily="18" charset="0"/>
              </a:rPr>
              <a:t>Үлкен Антиль аралдары </a:t>
            </a:r>
          </a:p>
          <a:p>
            <a:pPr marL="342900" indent="-342900">
              <a:buFontTx/>
              <a:buAutoNum type="arabicPeriod"/>
            </a:pPr>
            <a:r>
              <a:rPr lang="kk-KZ" sz="3200" dirty="0" smtClean="0">
                <a:latin typeface="Times New Roman" pitchFamily="18" charset="0"/>
                <a:cs typeface="Times New Roman" pitchFamily="18" charset="0"/>
              </a:rPr>
              <a:t>Кіші Антиль аралдары </a:t>
            </a:r>
          </a:p>
          <a:p>
            <a:pPr marL="342900" indent="-342900">
              <a:buFontTx/>
              <a:buAutoNum type="arabicPeriod"/>
            </a:pPr>
            <a:r>
              <a:rPr lang="kk-KZ" sz="3200" dirty="0" smtClean="0">
                <a:latin typeface="Times New Roman" pitchFamily="18" charset="0"/>
                <a:cs typeface="Times New Roman" pitchFamily="18" charset="0"/>
              </a:rPr>
              <a:t>Кариб теңізіндегі ұсақ аралдар тобы</a:t>
            </a:r>
          </a:p>
          <a:p>
            <a:pPr marL="342900" indent="-342900">
              <a:buFontTx/>
              <a:buAutoNum type="arabicPeriod"/>
            </a:pPr>
            <a:r>
              <a:rPr lang="kk-KZ" sz="3200" dirty="0" smtClean="0">
                <a:latin typeface="Times New Roman" pitchFamily="18" charset="0"/>
                <a:cs typeface="Times New Roman" pitchFamily="18" charset="0"/>
              </a:rPr>
              <a:t>Тринидад аралы</a:t>
            </a:r>
            <a:endParaRPr lang="kk-KZ" sz="3200" dirty="0">
              <a:latin typeface="Times New Roman" pitchFamily="18" charset="0"/>
              <a:cs typeface="Times New Roman" pitchFamily="18" charset="0"/>
            </a:endParaRPr>
          </a:p>
        </p:txBody>
      </p:sp>
      <p:pic>
        <p:nvPicPr>
          <p:cNvPr id="9" name="Picture 3"/>
          <p:cNvPicPr>
            <a:picLocks noChangeAspect="1" noChangeArrowheads="1"/>
          </p:cNvPicPr>
          <p:nvPr/>
        </p:nvPicPr>
        <p:blipFill>
          <a:blip r:embed="rId3" cstate="email"/>
          <a:srcRect/>
          <a:stretch>
            <a:fillRect/>
          </a:stretch>
        </p:blipFill>
        <p:spPr bwMode="auto">
          <a:xfrm>
            <a:off x="0" y="1268760"/>
            <a:ext cx="2274924" cy="2736304"/>
          </a:xfrm>
          <a:prstGeom prst="ellipse">
            <a:avLst/>
          </a:prstGeom>
          <a:solidFill>
            <a:srgbClr val="FFFFFF">
              <a:alpha val="42000"/>
            </a:srgbClr>
          </a:solidFill>
          <a:ln w="19050">
            <a:solidFill>
              <a:srgbClr val="99CC00"/>
            </a:solidFill>
            <a:miter lim="800000"/>
            <a:headEnd/>
            <a:tailEnd/>
          </a:ln>
          <a:effectLst>
            <a:softEdge rad="112500"/>
          </a:effectLst>
        </p:spPr>
      </p:pic>
      <p:pic>
        <p:nvPicPr>
          <p:cNvPr id="6147" name="Picture 2"/>
          <p:cNvPicPr>
            <a:picLocks noGrp="1" noChangeAspect="1" noChangeArrowheads="1"/>
          </p:cNvPicPr>
          <p:nvPr>
            <p:ph sz="half" idx="2"/>
          </p:nvPr>
        </p:nvPicPr>
        <p:blipFill>
          <a:blip r:embed="rId4" cstate="email"/>
          <a:srcRect/>
          <a:stretch>
            <a:fillRect/>
          </a:stretch>
        </p:blipFill>
        <p:spPr>
          <a:xfrm>
            <a:off x="0" y="993869"/>
            <a:ext cx="9144000" cy="5864131"/>
          </a:xfrm>
          <a:noFill/>
          <a:ln>
            <a:solidFill>
              <a:srgbClr val="002060"/>
            </a:solid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nodeType="clickEffect">
                                  <p:stCondLst>
                                    <p:cond delay="0"/>
                                  </p:stCondLst>
                                  <p:childTnLst>
                                    <p:set>
                                      <p:cBhvr>
                                        <p:cTn id="13" dur="1" fill="hold">
                                          <p:stCondLst>
                                            <p:cond delay="0"/>
                                          </p:stCondLst>
                                        </p:cTn>
                                        <p:tgtEl>
                                          <p:spTgt spid="69635"/>
                                        </p:tgtEl>
                                        <p:attrNameLst>
                                          <p:attrName>style.visibility</p:attrName>
                                        </p:attrNameLst>
                                      </p:cBhvr>
                                      <p:to>
                                        <p:strVal val="visible"/>
                                      </p:to>
                                    </p:set>
                                    <p:anim calcmode="lin" valueType="num">
                                      <p:cBhvr>
                                        <p:cTn id="14" dur="1000" fill="hold"/>
                                        <p:tgtEl>
                                          <p:spTgt spid="69635"/>
                                        </p:tgtEl>
                                        <p:attrNameLst>
                                          <p:attrName>ppt_w</p:attrName>
                                        </p:attrNameLst>
                                      </p:cBhvr>
                                      <p:tavLst>
                                        <p:tav tm="0">
                                          <p:val>
                                            <p:strVal val="#ppt_w+.3"/>
                                          </p:val>
                                        </p:tav>
                                        <p:tav tm="100000">
                                          <p:val>
                                            <p:strVal val="#ppt_w"/>
                                          </p:val>
                                        </p:tav>
                                      </p:tavLst>
                                    </p:anim>
                                    <p:anim calcmode="lin" valueType="num">
                                      <p:cBhvr>
                                        <p:cTn id="15" dur="1000" fill="hold"/>
                                        <p:tgtEl>
                                          <p:spTgt spid="69635"/>
                                        </p:tgtEl>
                                        <p:attrNameLst>
                                          <p:attrName>ppt_h</p:attrName>
                                        </p:attrNameLst>
                                      </p:cBhvr>
                                      <p:tavLst>
                                        <p:tav tm="0">
                                          <p:val>
                                            <p:strVal val="#ppt_h"/>
                                          </p:val>
                                        </p:tav>
                                        <p:tav tm="100000">
                                          <p:val>
                                            <p:strVal val="#ppt_h"/>
                                          </p:val>
                                        </p:tav>
                                      </p:tavLst>
                                    </p:anim>
                                    <p:animEffect transition="in" filter="fade">
                                      <p:cBhvr>
                                        <p:cTn id="16" dur="1000"/>
                                        <p:tgtEl>
                                          <p:spTgt spid="69635"/>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xit" presetSubtype="0" fill="hold" nodeType="clickEffect">
                                  <p:stCondLst>
                                    <p:cond delay="0"/>
                                  </p:stCondLst>
                                  <p:childTnLst>
                                    <p:animEffect transition="out" filter="dissolve">
                                      <p:cBhvr>
                                        <p:cTn id="20" dur="500"/>
                                        <p:tgtEl>
                                          <p:spTgt spid="69635"/>
                                        </p:tgtEl>
                                      </p:cBhvr>
                                    </p:animEffect>
                                    <p:set>
                                      <p:cBhvr>
                                        <p:cTn id="21" dur="1" fill="hold">
                                          <p:stCondLst>
                                            <p:cond delay="499"/>
                                          </p:stCondLst>
                                        </p:cTn>
                                        <p:tgtEl>
                                          <p:spTgt spid="69635"/>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50" presetClass="entr" presetSubtype="0" decel="100000"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1000" fill="hold"/>
                                        <p:tgtEl>
                                          <p:spTgt spid="9"/>
                                        </p:tgtEl>
                                        <p:attrNameLst>
                                          <p:attrName>ppt_w</p:attrName>
                                        </p:attrNameLst>
                                      </p:cBhvr>
                                      <p:tavLst>
                                        <p:tav tm="0">
                                          <p:val>
                                            <p:strVal val="#ppt_w+.3"/>
                                          </p:val>
                                        </p:tav>
                                        <p:tav tm="100000">
                                          <p:val>
                                            <p:strVal val="#ppt_w"/>
                                          </p:val>
                                        </p:tav>
                                      </p:tavLst>
                                    </p:anim>
                                    <p:anim calcmode="lin" valueType="num">
                                      <p:cBhvr>
                                        <p:cTn id="27" dur="1000" fill="hold"/>
                                        <p:tgtEl>
                                          <p:spTgt spid="9"/>
                                        </p:tgtEl>
                                        <p:attrNameLst>
                                          <p:attrName>ppt_h</p:attrName>
                                        </p:attrNameLst>
                                      </p:cBhvr>
                                      <p:tavLst>
                                        <p:tav tm="0">
                                          <p:val>
                                            <p:strVal val="#ppt_h"/>
                                          </p:val>
                                        </p:tav>
                                        <p:tav tm="100000">
                                          <p:val>
                                            <p:strVal val="#ppt_h"/>
                                          </p:val>
                                        </p:tav>
                                      </p:tavLst>
                                    </p:anim>
                                    <p:animEffect transition="in" filter="fade">
                                      <p:cBhvr>
                                        <p:cTn id="28" dur="10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50" presetClass="entr" presetSubtype="0" decel="100000" fill="hold" nodeType="clickEffect">
                                  <p:stCondLst>
                                    <p:cond delay="0"/>
                                  </p:stCondLst>
                                  <p:childTnLst>
                                    <p:set>
                                      <p:cBhvr>
                                        <p:cTn id="32" dur="1" fill="hold">
                                          <p:stCondLst>
                                            <p:cond delay="0"/>
                                          </p:stCondLst>
                                        </p:cTn>
                                        <p:tgtEl>
                                          <p:spTgt spid="7">
                                            <p:txEl>
                                              <p:pRg st="0" end="0"/>
                                            </p:txEl>
                                          </p:spTgt>
                                        </p:tgtEl>
                                        <p:attrNameLst>
                                          <p:attrName>style.visibility</p:attrName>
                                        </p:attrNameLst>
                                      </p:cBhvr>
                                      <p:to>
                                        <p:strVal val="visible"/>
                                      </p:to>
                                    </p:set>
                                    <p:anim calcmode="lin" valueType="num">
                                      <p:cBhvr>
                                        <p:cTn id="33" dur="1000" fill="hold"/>
                                        <p:tgtEl>
                                          <p:spTgt spid="7">
                                            <p:txEl>
                                              <p:pRg st="0" end="0"/>
                                            </p:txEl>
                                          </p:spTgt>
                                        </p:tgtEl>
                                        <p:attrNameLst>
                                          <p:attrName>ppt_w</p:attrName>
                                        </p:attrNameLst>
                                      </p:cBhvr>
                                      <p:tavLst>
                                        <p:tav tm="0">
                                          <p:val>
                                            <p:strVal val="#ppt_w+.3"/>
                                          </p:val>
                                        </p:tav>
                                        <p:tav tm="100000">
                                          <p:val>
                                            <p:strVal val="#ppt_w"/>
                                          </p:val>
                                        </p:tav>
                                      </p:tavLst>
                                    </p:anim>
                                    <p:anim calcmode="lin" valueType="num">
                                      <p:cBhvr>
                                        <p:cTn id="34" dur="1000" fill="hold"/>
                                        <p:tgtEl>
                                          <p:spTgt spid="7">
                                            <p:txEl>
                                              <p:pRg st="0" end="0"/>
                                            </p:txEl>
                                          </p:spTgt>
                                        </p:tgtEl>
                                        <p:attrNameLst>
                                          <p:attrName>ppt_h</p:attrName>
                                        </p:attrNameLst>
                                      </p:cBhvr>
                                      <p:tavLst>
                                        <p:tav tm="0">
                                          <p:val>
                                            <p:strVal val="#ppt_h"/>
                                          </p:val>
                                        </p:tav>
                                        <p:tav tm="100000">
                                          <p:val>
                                            <p:strVal val="#ppt_h"/>
                                          </p:val>
                                        </p:tav>
                                      </p:tavLst>
                                    </p:anim>
                                    <p:animEffect transition="in" filter="fade">
                                      <p:cBhvr>
                                        <p:cTn id="35" dur="1000"/>
                                        <p:tgtEl>
                                          <p:spTgt spid="7">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50" presetClass="entr" presetSubtype="0" decel="100000" fill="hold" nodeType="clickEffect">
                                  <p:stCondLst>
                                    <p:cond delay="0"/>
                                  </p:stCondLst>
                                  <p:childTnLst>
                                    <p:set>
                                      <p:cBhvr>
                                        <p:cTn id="39" dur="1" fill="hold">
                                          <p:stCondLst>
                                            <p:cond delay="0"/>
                                          </p:stCondLst>
                                        </p:cTn>
                                        <p:tgtEl>
                                          <p:spTgt spid="7">
                                            <p:txEl>
                                              <p:pRg st="1" end="1"/>
                                            </p:txEl>
                                          </p:spTgt>
                                        </p:tgtEl>
                                        <p:attrNameLst>
                                          <p:attrName>style.visibility</p:attrName>
                                        </p:attrNameLst>
                                      </p:cBhvr>
                                      <p:to>
                                        <p:strVal val="visible"/>
                                      </p:to>
                                    </p:set>
                                    <p:anim calcmode="lin" valueType="num">
                                      <p:cBhvr>
                                        <p:cTn id="40" dur="1000" fill="hold"/>
                                        <p:tgtEl>
                                          <p:spTgt spid="7">
                                            <p:txEl>
                                              <p:pRg st="1" end="1"/>
                                            </p:txEl>
                                          </p:spTgt>
                                        </p:tgtEl>
                                        <p:attrNameLst>
                                          <p:attrName>ppt_w</p:attrName>
                                        </p:attrNameLst>
                                      </p:cBhvr>
                                      <p:tavLst>
                                        <p:tav tm="0">
                                          <p:val>
                                            <p:strVal val="#ppt_w+.3"/>
                                          </p:val>
                                        </p:tav>
                                        <p:tav tm="100000">
                                          <p:val>
                                            <p:strVal val="#ppt_w"/>
                                          </p:val>
                                        </p:tav>
                                      </p:tavLst>
                                    </p:anim>
                                    <p:anim calcmode="lin" valueType="num">
                                      <p:cBhvr>
                                        <p:cTn id="41" dur="1000" fill="hold"/>
                                        <p:tgtEl>
                                          <p:spTgt spid="7">
                                            <p:txEl>
                                              <p:pRg st="1" end="1"/>
                                            </p:txEl>
                                          </p:spTgt>
                                        </p:tgtEl>
                                        <p:attrNameLst>
                                          <p:attrName>ppt_h</p:attrName>
                                        </p:attrNameLst>
                                      </p:cBhvr>
                                      <p:tavLst>
                                        <p:tav tm="0">
                                          <p:val>
                                            <p:strVal val="#ppt_h"/>
                                          </p:val>
                                        </p:tav>
                                        <p:tav tm="100000">
                                          <p:val>
                                            <p:strVal val="#ppt_h"/>
                                          </p:val>
                                        </p:tav>
                                      </p:tavLst>
                                    </p:anim>
                                    <p:animEffect transition="in" filter="fade">
                                      <p:cBhvr>
                                        <p:cTn id="42" dur="1000"/>
                                        <p:tgtEl>
                                          <p:spTgt spid="7">
                                            <p:txEl>
                                              <p:pRg st="1" end="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0" fill="hold" nodeType="clickEffect">
                                  <p:stCondLst>
                                    <p:cond delay="0"/>
                                  </p:stCondLst>
                                  <p:childTnLst>
                                    <p:set>
                                      <p:cBhvr>
                                        <p:cTn id="46" dur="1" fill="hold">
                                          <p:stCondLst>
                                            <p:cond delay="0"/>
                                          </p:stCondLst>
                                        </p:cTn>
                                        <p:tgtEl>
                                          <p:spTgt spid="6147"/>
                                        </p:tgtEl>
                                        <p:attrNameLst>
                                          <p:attrName>style.visibility</p:attrName>
                                        </p:attrNameLst>
                                      </p:cBhvr>
                                      <p:to>
                                        <p:strVal val="visible"/>
                                      </p:to>
                                    </p:set>
                                    <p:anim calcmode="lin" valueType="num">
                                      <p:cBhvr>
                                        <p:cTn id="47" dur="500" fill="hold"/>
                                        <p:tgtEl>
                                          <p:spTgt spid="6147"/>
                                        </p:tgtEl>
                                        <p:attrNameLst>
                                          <p:attrName>ppt_w</p:attrName>
                                        </p:attrNameLst>
                                      </p:cBhvr>
                                      <p:tavLst>
                                        <p:tav tm="0">
                                          <p:val>
                                            <p:fltVal val="0"/>
                                          </p:val>
                                        </p:tav>
                                        <p:tav tm="100000">
                                          <p:val>
                                            <p:strVal val="#ppt_w"/>
                                          </p:val>
                                        </p:tav>
                                      </p:tavLst>
                                    </p:anim>
                                    <p:anim calcmode="lin" valueType="num">
                                      <p:cBhvr>
                                        <p:cTn id="48" dur="500" fill="hold"/>
                                        <p:tgtEl>
                                          <p:spTgt spid="6147"/>
                                        </p:tgtEl>
                                        <p:attrNameLst>
                                          <p:attrName>ppt_h</p:attrName>
                                        </p:attrNameLst>
                                      </p:cBhvr>
                                      <p:tavLst>
                                        <p:tav tm="0">
                                          <p:val>
                                            <p:fltVal val="0"/>
                                          </p:val>
                                        </p:tav>
                                        <p:tav tm="100000">
                                          <p:val>
                                            <p:strVal val="#ppt_h"/>
                                          </p:val>
                                        </p:tav>
                                      </p:tavLst>
                                    </p:anim>
                                    <p:animEffect transition="in" filter="fade">
                                      <p:cBhvr>
                                        <p:cTn id="49" dur="500"/>
                                        <p:tgtEl>
                                          <p:spTgt spid="6147"/>
                                        </p:tgtEl>
                                      </p:cBhvr>
                                    </p:animEffect>
                                  </p:childTnLst>
                                </p:cTn>
                              </p:par>
                            </p:childTnLst>
                          </p:cTn>
                        </p:par>
                      </p:childTnLst>
                    </p:cTn>
                  </p:par>
                  <p:par>
                    <p:cTn id="50" fill="hold">
                      <p:stCondLst>
                        <p:cond delay="indefinite"/>
                      </p:stCondLst>
                      <p:childTnLst>
                        <p:par>
                          <p:cTn id="51" fill="hold">
                            <p:stCondLst>
                              <p:cond delay="0"/>
                            </p:stCondLst>
                            <p:childTnLst>
                              <p:par>
                                <p:cTn id="52" presetID="5" presetClass="exit" presetSubtype="10" fill="hold" nodeType="clickEffect">
                                  <p:stCondLst>
                                    <p:cond delay="0"/>
                                  </p:stCondLst>
                                  <p:childTnLst>
                                    <p:animEffect transition="out" filter="checkerboard(across)">
                                      <p:cBhvr>
                                        <p:cTn id="53" dur="500"/>
                                        <p:tgtEl>
                                          <p:spTgt spid="6147"/>
                                        </p:tgtEl>
                                      </p:cBhvr>
                                    </p:animEffect>
                                    <p:set>
                                      <p:cBhvr>
                                        <p:cTn id="54" dur="1" fill="hold">
                                          <p:stCondLst>
                                            <p:cond delay="499"/>
                                          </p:stCondLst>
                                        </p:cTn>
                                        <p:tgtEl>
                                          <p:spTgt spid="6147"/>
                                        </p:tgtEl>
                                        <p:attrNameLst>
                                          <p:attrName>style.visibility</p:attrName>
                                        </p:attrNameLst>
                                      </p:cBhvr>
                                      <p:to>
                                        <p:strVal val="hidden"/>
                                      </p:to>
                                    </p:set>
                                  </p:childTnLst>
                                </p:cTn>
                              </p:par>
                              <p:par>
                                <p:cTn id="55" presetID="50" presetClass="entr" presetSubtype="0" decel="100000" fill="hold" nodeType="withEffect">
                                  <p:stCondLst>
                                    <p:cond delay="0"/>
                                  </p:stCondLst>
                                  <p:childTnLst>
                                    <p:set>
                                      <p:cBhvr>
                                        <p:cTn id="56" dur="1" fill="hold">
                                          <p:stCondLst>
                                            <p:cond delay="0"/>
                                          </p:stCondLst>
                                        </p:cTn>
                                        <p:tgtEl>
                                          <p:spTgt spid="7">
                                            <p:txEl>
                                              <p:pRg st="2" end="2"/>
                                            </p:txEl>
                                          </p:spTgt>
                                        </p:tgtEl>
                                        <p:attrNameLst>
                                          <p:attrName>style.visibility</p:attrName>
                                        </p:attrNameLst>
                                      </p:cBhvr>
                                      <p:to>
                                        <p:strVal val="visible"/>
                                      </p:to>
                                    </p:set>
                                    <p:anim calcmode="lin" valueType="num">
                                      <p:cBhvr>
                                        <p:cTn id="57" dur="1000" fill="hold"/>
                                        <p:tgtEl>
                                          <p:spTgt spid="7">
                                            <p:txEl>
                                              <p:pRg st="2" end="2"/>
                                            </p:txEl>
                                          </p:spTgt>
                                        </p:tgtEl>
                                        <p:attrNameLst>
                                          <p:attrName>ppt_w</p:attrName>
                                        </p:attrNameLst>
                                      </p:cBhvr>
                                      <p:tavLst>
                                        <p:tav tm="0">
                                          <p:val>
                                            <p:strVal val="#ppt_w+.3"/>
                                          </p:val>
                                        </p:tav>
                                        <p:tav tm="100000">
                                          <p:val>
                                            <p:strVal val="#ppt_w"/>
                                          </p:val>
                                        </p:tav>
                                      </p:tavLst>
                                    </p:anim>
                                    <p:anim calcmode="lin" valueType="num">
                                      <p:cBhvr>
                                        <p:cTn id="58" dur="1000" fill="hold"/>
                                        <p:tgtEl>
                                          <p:spTgt spid="7">
                                            <p:txEl>
                                              <p:pRg st="2" end="2"/>
                                            </p:txEl>
                                          </p:spTgt>
                                        </p:tgtEl>
                                        <p:attrNameLst>
                                          <p:attrName>ppt_h</p:attrName>
                                        </p:attrNameLst>
                                      </p:cBhvr>
                                      <p:tavLst>
                                        <p:tav tm="0">
                                          <p:val>
                                            <p:strVal val="#ppt_h"/>
                                          </p:val>
                                        </p:tav>
                                        <p:tav tm="100000">
                                          <p:val>
                                            <p:strVal val="#ppt_h"/>
                                          </p:val>
                                        </p:tav>
                                      </p:tavLst>
                                    </p:anim>
                                    <p:animEffect transition="in" filter="fade">
                                      <p:cBhvr>
                                        <p:cTn id="59" dur="1000"/>
                                        <p:tgtEl>
                                          <p:spTgt spid="7">
                                            <p:txEl>
                                              <p:pRg st="2" end="2"/>
                                            </p:txEl>
                                          </p:spTgt>
                                        </p:tgtEl>
                                      </p:cBhvr>
                                    </p:animEffect>
                                  </p:childTnLst>
                                </p:cTn>
                              </p:par>
                              <p:par>
                                <p:cTn id="60" presetID="50" presetClass="entr" presetSubtype="0" decel="100000" fill="hold" nodeType="withEffect">
                                  <p:stCondLst>
                                    <p:cond delay="0"/>
                                  </p:stCondLst>
                                  <p:childTnLst>
                                    <p:set>
                                      <p:cBhvr>
                                        <p:cTn id="61" dur="1" fill="hold">
                                          <p:stCondLst>
                                            <p:cond delay="0"/>
                                          </p:stCondLst>
                                        </p:cTn>
                                        <p:tgtEl>
                                          <p:spTgt spid="7">
                                            <p:txEl>
                                              <p:pRg st="3" end="3"/>
                                            </p:txEl>
                                          </p:spTgt>
                                        </p:tgtEl>
                                        <p:attrNameLst>
                                          <p:attrName>style.visibility</p:attrName>
                                        </p:attrNameLst>
                                      </p:cBhvr>
                                      <p:to>
                                        <p:strVal val="visible"/>
                                      </p:to>
                                    </p:set>
                                    <p:anim calcmode="lin" valueType="num">
                                      <p:cBhvr>
                                        <p:cTn id="62" dur="1000" fill="hold"/>
                                        <p:tgtEl>
                                          <p:spTgt spid="7">
                                            <p:txEl>
                                              <p:pRg st="3" end="3"/>
                                            </p:txEl>
                                          </p:spTgt>
                                        </p:tgtEl>
                                        <p:attrNameLst>
                                          <p:attrName>ppt_w</p:attrName>
                                        </p:attrNameLst>
                                      </p:cBhvr>
                                      <p:tavLst>
                                        <p:tav tm="0">
                                          <p:val>
                                            <p:strVal val="#ppt_w+.3"/>
                                          </p:val>
                                        </p:tav>
                                        <p:tav tm="100000">
                                          <p:val>
                                            <p:strVal val="#ppt_w"/>
                                          </p:val>
                                        </p:tav>
                                      </p:tavLst>
                                    </p:anim>
                                    <p:anim calcmode="lin" valueType="num">
                                      <p:cBhvr>
                                        <p:cTn id="63" dur="1000" fill="hold"/>
                                        <p:tgtEl>
                                          <p:spTgt spid="7">
                                            <p:txEl>
                                              <p:pRg st="3" end="3"/>
                                            </p:txEl>
                                          </p:spTgt>
                                        </p:tgtEl>
                                        <p:attrNameLst>
                                          <p:attrName>ppt_h</p:attrName>
                                        </p:attrNameLst>
                                      </p:cBhvr>
                                      <p:tavLst>
                                        <p:tav tm="0">
                                          <p:val>
                                            <p:strVal val="#ppt_h"/>
                                          </p:val>
                                        </p:tav>
                                        <p:tav tm="100000">
                                          <p:val>
                                            <p:strVal val="#ppt_h"/>
                                          </p:val>
                                        </p:tav>
                                      </p:tavLst>
                                    </p:anim>
                                    <p:animEffect transition="in" filter="fade">
                                      <p:cBhvr>
                                        <p:cTn id="64" dur="1000"/>
                                        <p:tgtEl>
                                          <p:spTgt spid="7">
                                            <p:txEl>
                                              <p:pRg st="3" end="3"/>
                                            </p:txEl>
                                          </p:spTgt>
                                        </p:tgtEl>
                                      </p:cBhvr>
                                    </p:animEffect>
                                  </p:childTnLst>
                                </p:cTn>
                              </p:par>
                              <p:par>
                                <p:cTn id="65" presetID="50" presetClass="entr" presetSubtype="0" decel="100000" fill="hold" nodeType="withEffect">
                                  <p:stCondLst>
                                    <p:cond delay="0"/>
                                  </p:stCondLst>
                                  <p:childTnLst>
                                    <p:set>
                                      <p:cBhvr>
                                        <p:cTn id="66" dur="1" fill="hold">
                                          <p:stCondLst>
                                            <p:cond delay="0"/>
                                          </p:stCondLst>
                                        </p:cTn>
                                        <p:tgtEl>
                                          <p:spTgt spid="7">
                                            <p:txEl>
                                              <p:pRg st="4" end="4"/>
                                            </p:txEl>
                                          </p:spTgt>
                                        </p:tgtEl>
                                        <p:attrNameLst>
                                          <p:attrName>style.visibility</p:attrName>
                                        </p:attrNameLst>
                                      </p:cBhvr>
                                      <p:to>
                                        <p:strVal val="visible"/>
                                      </p:to>
                                    </p:set>
                                    <p:anim calcmode="lin" valueType="num">
                                      <p:cBhvr>
                                        <p:cTn id="67" dur="1000" fill="hold"/>
                                        <p:tgtEl>
                                          <p:spTgt spid="7">
                                            <p:txEl>
                                              <p:pRg st="4" end="4"/>
                                            </p:txEl>
                                          </p:spTgt>
                                        </p:tgtEl>
                                        <p:attrNameLst>
                                          <p:attrName>ppt_w</p:attrName>
                                        </p:attrNameLst>
                                      </p:cBhvr>
                                      <p:tavLst>
                                        <p:tav tm="0">
                                          <p:val>
                                            <p:strVal val="#ppt_w+.3"/>
                                          </p:val>
                                        </p:tav>
                                        <p:tav tm="100000">
                                          <p:val>
                                            <p:strVal val="#ppt_w"/>
                                          </p:val>
                                        </p:tav>
                                      </p:tavLst>
                                    </p:anim>
                                    <p:anim calcmode="lin" valueType="num">
                                      <p:cBhvr>
                                        <p:cTn id="68" dur="1000" fill="hold"/>
                                        <p:tgtEl>
                                          <p:spTgt spid="7">
                                            <p:txEl>
                                              <p:pRg st="4" end="4"/>
                                            </p:txEl>
                                          </p:spTgt>
                                        </p:tgtEl>
                                        <p:attrNameLst>
                                          <p:attrName>ppt_h</p:attrName>
                                        </p:attrNameLst>
                                      </p:cBhvr>
                                      <p:tavLst>
                                        <p:tav tm="0">
                                          <p:val>
                                            <p:strVal val="#ppt_h"/>
                                          </p:val>
                                        </p:tav>
                                        <p:tav tm="100000">
                                          <p:val>
                                            <p:strVal val="#ppt_h"/>
                                          </p:val>
                                        </p:tav>
                                      </p:tavLst>
                                    </p:anim>
                                    <p:animEffect transition="in" filter="fade">
                                      <p:cBhvr>
                                        <p:cTn id="69" dur="1000"/>
                                        <p:tgtEl>
                                          <p:spTgt spid="7">
                                            <p:txEl>
                                              <p:pRg st="4" end="4"/>
                                            </p:txEl>
                                          </p:spTgt>
                                        </p:tgtEl>
                                      </p:cBhvr>
                                    </p:animEffect>
                                  </p:childTnLst>
                                </p:cTn>
                              </p:par>
                              <p:par>
                                <p:cTn id="70" presetID="50" presetClass="entr" presetSubtype="0" decel="100000" fill="hold" nodeType="withEffect">
                                  <p:stCondLst>
                                    <p:cond delay="0"/>
                                  </p:stCondLst>
                                  <p:childTnLst>
                                    <p:set>
                                      <p:cBhvr>
                                        <p:cTn id="71" dur="1" fill="hold">
                                          <p:stCondLst>
                                            <p:cond delay="0"/>
                                          </p:stCondLst>
                                        </p:cTn>
                                        <p:tgtEl>
                                          <p:spTgt spid="7">
                                            <p:txEl>
                                              <p:pRg st="5" end="5"/>
                                            </p:txEl>
                                          </p:spTgt>
                                        </p:tgtEl>
                                        <p:attrNameLst>
                                          <p:attrName>style.visibility</p:attrName>
                                        </p:attrNameLst>
                                      </p:cBhvr>
                                      <p:to>
                                        <p:strVal val="visible"/>
                                      </p:to>
                                    </p:set>
                                    <p:anim calcmode="lin" valueType="num">
                                      <p:cBhvr>
                                        <p:cTn id="72" dur="1000" fill="hold"/>
                                        <p:tgtEl>
                                          <p:spTgt spid="7">
                                            <p:txEl>
                                              <p:pRg st="5" end="5"/>
                                            </p:txEl>
                                          </p:spTgt>
                                        </p:tgtEl>
                                        <p:attrNameLst>
                                          <p:attrName>ppt_w</p:attrName>
                                        </p:attrNameLst>
                                      </p:cBhvr>
                                      <p:tavLst>
                                        <p:tav tm="0">
                                          <p:val>
                                            <p:strVal val="#ppt_w+.3"/>
                                          </p:val>
                                        </p:tav>
                                        <p:tav tm="100000">
                                          <p:val>
                                            <p:strVal val="#ppt_w"/>
                                          </p:val>
                                        </p:tav>
                                      </p:tavLst>
                                    </p:anim>
                                    <p:anim calcmode="lin" valueType="num">
                                      <p:cBhvr>
                                        <p:cTn id="73" dur="1000" fill="hold"/>
                                        <p:tgtEl>
                                          <p:spTgt spid="7">
                                            <p:txEl>
                                              <p:pRg st="5" end="5"/>
                                            </p:txEl>
                                          </p:spTgt>
                                        </p:tgtEl>
                                        <p:attrNameLst>
                                          <p:attrName>ppt_h</p:attrName>
                                        </p:attrNameLst>
                                      </p:cBhvr>
                                      <p:tavLst>
                                        <p:tav tm="0">
                                          <p:val>
                                            <p:strVal val="#ppt_h"/>
                                          </p:val>
                                        </p:tav>
                                        <p:tav tm="100000">
                                          <p:val>
                                            <p:strVal val="#ppt_h"/>
                                          </p:val>
                                        </p:tav>
                                      </p:tavLst>
                                    </p:anim>
                                    <p:animEffect transition="in" filter="fade">
                                      <p:cBhvr>
                                        <p:cTn id="74" dur="1000"/>
                                        <p:tgtEl>
                                          <p:spTgt spid="7">
                                            <p:txEl>
                                              <p:pRg st="5" end="5"/>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3" presetClass="exit" presetSubtype="10" fill="hold" nodeType="clickEffect">
                                  <p:stCondLst>
                                    <p:cond delay="0"/>
                                  </p:stCondLst>
                                  <p:childTnLst>
                                    <p:animEffect transition="out" filter="blinds(horizontal)">
                                      <p:cBhvr>
                                        <p:cTn id="78" dur="500"/>
                                        <p:tgtEl>
                                          <p:spTgt spid="6147"/>
                                        </p:tgtEl>
                                      </p:cBhvr>
                                    </p:animEffect>
                                    <p:set>
                                      <p:cBhvr>
                                        <p:cTn id="79" dur="1" fill="hold">
                                          <p:stCondLst>
                                            <p:cond delay="499"/>
                                          </p:stCondLst>
                                        </p:cTn>
                                        <p:tgtEl>
                                          <p:spTgt spid="614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0" y="0"/>
            <a:ext cx="9144000" cy="1143000"/>
          </a:xfrm>
        </p:spPr>
        <p:txBody>
          <a:bodyPr/>
          <a:lstStyle/>
          <a:p>
            <a:pPr algn="ctr"/>
            <a:r>
              <a:rPr lang="kk-KZ" sz="5400" dirty="0" smtClean="0">
                <a:solidFill>
                  <a:schemeClr val="accent6">
                    <a:lumMod val="75000"/>
                  </a:schemeClr>
                </a:solidFill>
                <a:latin typeface="Mistral" pitchFamily="66" charset="0"/>
              </a:rPr>
              <a:t>Христофор Колумб  саяхаты</a:t>
            </a:r>
            <a:endParaRPr lang="kk-KZ" sz="5400" dirty="0">
              <a:solidFill>
                <a:schemeClr val="accent6">
                  <a:lumMod val="75000"/>
                </a:schemeClr>
              </a:solidFill>
              <a:latin typeface="Mistral" pitchFamily="66" charset="0"/>
            </a:endParaRPr>
          </a:p>
        </p:txBody>
      </p:sp>
      <p:sp>
        <p:nvSpPr>
          <p:cNvPr id="17412" name="Rectangle 4"/>
          <p:cNvSpPr>
            <a:spLocks noGrp="1" noChangeArrowheads="1"/>
          </p:cNvSpPr>
          <p:nvPr>
            <p:ph type="body" sz="half" idx="2"/>
          </p:nvPr>
        </p:nvSpPr>
        <p:spPr>
          <a:xfrm>
            <a:off x="0" y="5943600"/>
            <a:ext cx="9144000" cy="914400"/>
          </a:xfrm>
        </p:spPr>
        <p:txBody>
          <a:bodyPr/>
          <a:lstStyle/>
          <a:p>
            <a:pPr algn="ctr">
              <a:buFont typeface="Wingdings" pitchFamily="2" charset="2"/>
              <a:buNone/>
            </a:pPr>
            <a:r>
              <a:rPr lang="kk-KZ" sz="2000" dirty="0" smtClean="0"/>
              <a:t>1492-1493 жж бірінші саяхаты, 1493-1496 жж  екінші саяхаты</a:t>
            </a:r>
            <a:r>
              <a:rPr lang="kk-KZ" sz="2000" dirty="0" smtClean="0">
                <a:solidFill>
                  <a:schemeClr val="accent6">
                    <a:lumMod val="75000"/>
                  </a:schemeClr>
                </a:solidFill>
              </a:rPr>
              <a:t>,                                </a:t>
            </a:r>
            <a:r>
              <a:rPr lang="kk-KZ" sz="2000" dirty="0" smtClean="0"/>
              <a:t>1498-1500 жж үшінші саяхаты, 1502-1504жж  төртінші саяхаты</a:t>
            </a:r>
          </a:p>
          <a:p>
            <a:pPr>
              <a:buFont typeface="Wingdings" pitchFamily="2" charset="2"/>
              <a:buNone/>
            </a:pPr>
            <a:endParaRPr lang="ru-RU" sz="2000" dirty="0"/>
          </a:p>
          <a:p>
            <a:endParaRPr lang="ru-RU" sz="2800" dirty="0"/>
          </a:p>
          <a:p>
            <a:endParaRPr lang="ru-RU" sz="2800" dirty="0"/>
          </a:p>
          <a:p>
            <a:endParaRPr lang="ru-RU" sz="2800" dirty="0"/>
          </a:p>
        </p:txBody>
      </p:sp>
      <p:pic>
        <p:nvPicPr>
          <p:cNvPr id="17413" name="Picture 5" descr="3"/>
          <p:cNvPicPr>
            <a:picLocks noChangeAspect="1" noChangeArrowheads="1"/>
          </p:cNvPicPr>
          <p:nvPr/>
        </p:nvPicPr>
        <p:blipFill>
          <a:blip r:embed="rId2" cstate="email">
            <a:lum bright="-12000" contrast="24000"/>
          </a:blip>
          <a:srcRect/>
          <a:stretch>
            <a:fillRect/>
          </a:stretch>
        </p:blipFill>
        <p:spPr bwMode="auto">
          <a:xfrm>
            <a:off x="304800" y="914400"/>
            <a:ext cx="8534400" cy="5029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7410"/>
                                        </p:tgtEl>
                                        <p:attrNameLst>
                                          <p:attrName>style.visibility</p:attrName>
                                        </p:attrNameLst>
                                      </p:cBhvr>
                                      <p:to>
                                        <p:strVal val="visible"/>
                                      </p:to>
                                    </p:set>
                                    <p:anim calcmode="discrete" valueType="clr">
                                      <p:cBhvr override="childStyle">
                                        <p:cTn id="7" dur="80"/>
                                        <p:tgtEl>
                                          <p:spTgt spid="1741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7410"/>
                                        </p:tgtEl>
                                        <p:attrNameLst>
                                          <p:attrName>fillcolor</p:attrName>
                                        </p:attrNameLst>
                                      </p:cBhvr>
                                      <p:tavLst>
                                        <p:tav tm="0">
                                          <p:val>
                                            <p:clrVal>
                                              <a:schemeClr val="accent2"/>
                                            </p:clrVal>
                                          </p:val>
                                        </p:tav>
                                        <p:tav tm="50000">
                                          <p:val>
                                            <p:clrVal>
                                              <a:schemeClr val="hlink"/>
                                            </p:clrVal>
                                          </p:val>
                                        </p:tav>
                                      </p:tavLst>
                                    </p:anim>
                                    <p:set>
                                      <p:cBhvr>
                                        <p:cTn id="9" dur="80"/>
                                        <p:tgtEl>
                                          <p:spTgt spid="17410"/>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17413"/>
                                        </p:tgtEl>
                                        <p:attrNameLst>
                                          <p:attrName>style.visibility</p:attrName>
                                        </p:attrNameLst>
                                      </p:cBhvr>
                                      <p:to>
                                        <p:strVal val="visible"/>
                                      </p:to>
                                    </p:set>
                                    <p:anim calcmode="lin" valueType="num">
                                      <p:cBhvr>
                                        <p:cTn id="14" dur="500" fill="hold"/>
                                        <p:tgtEl>
                                          <p:spTgt spid="17413"/>
                                        </p:tgtEl>
                                        <p:attrNameLst>
                                          <p:attrName>ppt_w</p:attrName>
                                        </p:attrNameLst>
                                      </p:cBhvr>
                                      <p:tavLst>
                                        <p:tav tm="0">
                                          <p:val>
                                            <p:fltVal val="0"/>
                                          </p:val>
                                        </p:tav>
                                        <p:tav tm="100000">
                                          <p:val>
                                            <p:strVal val="#ppt_w"/>
                                          </p:val>
                                        </p:tav>
                                      </p:tavLst>
                                    </p:anim>
                                    <p:anim calcmode="lin" valueType="num">
                                      <p:cBhvr>
                                        <p:cTn id="15" dur="500" fill="hold"/>
                                        <p:tgtEl>
                                          <p:spTgt spid="17413"/>
                                        </p:tgtEl>
                                        <p:attrNameLst>
                                          <p:attrName>ppt_h</p:attrName>
                                        </p:attrNameLst>
                                      </p:cBhvr>
                                      <p:tavLst>
                                        <p:tav tm="0">
                                          <p:val>
                                            <p:fltVal val="0"/>
                                          </p:val>
                                        </p:tav>
                                        <p:tav tm="100000">
                                          <p:val>
                                            <p:strVal val="#ppt_h"/>
                                          </p:val>
                                        </p:tav>
                                      </p:tavLst>
                                    </p:anim>
                                    <p:animEffect transition="in" filter="fade">
                                      <p:cBhvr>
                                        <p:cTn id="16" dur="500"/>
                                        <p:tgtEl>
                                          <p:spTgt spid="17413"/>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grpId="0" nodeType="clickEffect">
                                  <p:stCondLst>
                                    <p:cond delay="0"/>
                                  </p:stCondLst>
                                  <p:childTnLst>
                                    <p:set>
                                      <p:cBhvr>
                                        <p:cTn id="20" dur="1" fill="hold">
                                          <p:stCondLst>
                                            <p:cond delay="0"/>
                                          </p:stCondLst>
                                        </p:cTn>
                                        <p:tgtEl>
                                          <p:spTgt spid="17412">
                                            <p:bg/>
                                          </p:spTgt>
                                        </p:tgtEl>
                                        <p:attrNameLst>
                                          <p:attrName>style.visibility</p:attrName>
                                        </p:attrNameLst>
                                      </p:cBhvr>
                                      <p:to>
                                        <p:strVal val="visible"/>
                                      </p:to>
                                    </p:set>
                                    <p:anim calcmode="lin" valueType="num">
                                      <p:cBhvr>
                                        <p:cTn id="21" dur="1000" fill="hold"/>
                                        <p:tgtEl>
                                          <p:spTgt spid="17412">
                                            <p:bg/>
                                          </p:spTgt>
                                        </p:tgtEl>
                                        <p:attrNameLst>
                                          <p:attrName>ppt_w</p:attrName>
                                        </p:attrNameLst>
                                      </p:cBhvr>
                                      <p:tavLst>
                                        <p:tav tm="0">
                                          <p:val>
                                            <p:strVal val="#ppt_w+.3"/>
                                          </p:val>
                                        </p:tav>
                                        <p:tav tm="100000">
                                          <p:val>
                                            <p:strVal val="#ppt_w"/>
                                          </p:val>
                                        </p:tav>
                                      </p:tavLst>
                                    </p:anim>
                                    <p:anim calcmode="lin" valueType="num">
                                      <p:cBhvr>
                                        <p:cTn id="22" dur="1000" fill="hold"/>
                                        <p:tgtEl>
                                          <p:spTgt spid="17412">
                                            <p:bg/>
                                          </p:spTgt>
                                        </p:tgtEl>
                                        <p:attrNameLst>
                                          <p:attrName>ppt_h</p:attrName>
                                        </p:attrNameLst>
                                      </p:cBhvr>
                                      <p:tavLst>
                                        <p:tav tm="0">
                                          <p:val>
                                            <p:strVal val="#ppt_h"/>
                                          </p:val>
                                        </p:tav>
                                        <p:tav tm="100000">
                                          <p:val>
                                            <p:strVal val="#ppt_h"/>
                                          </p:val>
                                        </p:tav>
                                      </p:tavLst>
                                    </p:anim>
                                    <p:animEffect transition="in" filter="fade">
                                      <p:cBhvr>
                                        <p:cTn id="23" dur="1000"/>
                                        <p:tgtEl>
                                          <p:spTgt spid="17412">
                                            <p:bg/>
                                          </p:spTgt>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17412">
                                            <p:txEl>
                                              <p:pRg st="0" end="0"/>
                                            </p:txEl>
                                          </p:spTgt>
                                        </p:tgtEl>
                                        <p:attrNameLst>
                                          <p:attrName>style.visibility</p:attrName>
                                        </p:attrNameLst>
                                      </p:cBhvr>
                                      <p:to>
                                        <p:strVal val="visible"/>
                                      </p:to>
                                    </p:set>
                                    <p:anim calcmode="lin" valueType="num">
                                      <p:cBhvr>
                                        <p:cTn id="28" dur="1000" fill="hold"/>
                                        <p:tgtEl>
                                          <p:spTgt spid="17412">
                                            <p:txEl>
                                              <p:pRg st="0" end="0"/>
                                            </p:txEl>
                                          </p:spTgt>
                                        </p:tgtEl>
                                        <p:attrNameLst>
                                          <p:attrName>ppt_w</p:attrName>
                                        </p:attrNameLst>
                                      </p:cBhvr>
                                      <p:tavLst>
                                        <p:tav tm="0">
                                          <p:val>
                                            <p:strVal val="#ppt_w+.3"/>
                                          </p:val>
                                        </p:tav>
                                        <p:tav tm="100000">
                                          <p:val>
                                            <p:strVal val="#ppt_w"/>
                                          </p:val>
                                        </p:tav>
                                      </p:tavLst>
                                    </p:anim>
                                    <p:anim calcmode="lin" valueType="num">
                                      <p:cBhvr>
                                        <p:cTn id="29" dur="1000" fill="hold"/>
                                        <p:tgtEl>
                                          <p:spTgt spid="17412">
                                            <p:txEl>
                                              <p:pRg st="0" end="0"/>
                                            </p:txEl>
                                          </p:spTgt>
                                        </p:tgtEl>
                                        <p:attrNameLst>
                                          <p:attrName>ppt_h</p:attrName>
                                        </p:attrNameLst>
                                      </p:cBhvr>
                                      <p:tavLst>
                                        <p:tav tm="0">
                                          <p:val>
                                            <p:strVal val="#ppt_h"/>
                                          </p:val>
                                        </p:tav>
                                        <p:tav tm="100000">
                                          <p:val>
                                            <p:strVal val="#ppt_h"/>
                                          </p:val>
                                        </p:tav>
                                      </p:tavLst>
                                    </p:anim>
                                    <p:animEffect transition="in" filter="fade">
                                      <p:cBhvr>
                                        <p:cTn id="30" dur="1000"/>
                                        <p:tgtEl>
                                          <p:spTgt spid="174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nimBg="1"/>
      <p:bldP spid="17412"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0" y="0"/>
            <a:ext cx="9144000" cy="1357298"/>
          </a:xfrm>
        </p:spPr>
        <p:txBody>
          <a:bodyPr/>
          <a:lstStyle/>
          <a:p>
            <a:r>
              <a:rPr lang="kk-KZ" sz="5400" b="1" dirty="0" smtClean="0">
                <a:solidFill>
                  <a:schemeClr val="accent6">
                    <a:lumMod val="75000"/>
                  </a:schemeClr>
                </a:solidFill>
                <a:latin typeface="Mistral" pitchFamily="66" charset="0"/>
              </a:rPr>
              <a:t>«Қате» болып саналған ашылулар</a:t>
            </a:r>
            <a:endParaRPr lang="kk-KZ" sz="5400" b="1" dirty="0">
              <a:solidFill>
                <a:schemeClr val="accent6">
                  <a:lumMod val="75000"/>
                </a:schemeClr>
              </a:solidFill>
              <a:latin typeface="Mistral" pitchFamily="66" charset="0"/>
            </a:endParaRPr>
          </a:p>
        </p:txBody>
      </p:sp>
      <p:sp>
        <p:nvSpPr>
          <p:cNvPr id="20483" name="Rectangle 3"/>
          <p:cNvSpPr>
            <a:spLocks noGrp="1" noChangeArrowheads="1"/>
          </p:cNvSpPr>
          <p:nvPr>
            <p:ph type="body" idx="1"/>
          </p:nvPr>
        </p:nvSpPr>
        <p:spPr>
          <a:xfrm>
            <a:off x="4419600" y="2564904"/>
            <a:ext cx="4256856" cy="1872208"/>
          </a:xfrm>
        </p:spPr>
        <p:txBody>
          <a:bodyPr/>
          <a:lstStyle/>
          <a:p>
            <a:pPr algn="ctr">
              <a:buNone/>
            </a:pPr>
            <a:r>
              <a:rPr lang="kk-KZ" sz="2400" dirty="0" smtClean="0">
                <a:solidFill>
                  <a:schemeClr val="accent6">
                    <a:lumMod val="75000"/>
                  </a:schemeClr>
                </a:solidFill>
                <a:latin typeface="Times New Roman" pitchFamily="18" charset="0"/>
                <a:cs typeface="Times New Roman" pitchFamily="18" charset="0"/>
              </a:rPr>
              <a:t>Христофор Колумб өмірінің соңына дейін жаңа дүние бөлігін ашқанын білмей кетті.</a:t>
            </a:r>
          </a:p>
          <a:p>
            <a:pPr algn="ctr">
              <a:buNone/>
            </a:pPr>
            <a:endParaRPr lang="ru-RU" sz="2400" dirty="0">
              <a:solidFill>
                <a:schemeClr val="accent6">
                  <a:lumMod val="75000"/>
                </a:schemeClr>
              </a:solidFill>
              <a:latin typeface="Times New Roman" pitchFamily="18" charset="0"/>
              <a:cs typeface="Times New Roman" pitchFamily="18" charset="0"/>
            </a:endParaRPr>
          </a:p>
        </p:txBody>
      </p:sp>
      <p:pic>
        <p:nvPicPr>
          <p:cNvPr id="6" name="Picture 7" descr="Южная Америка"/>
          <p:cNvPicPr>
            <a:picLocks noChangeAspect="1" noChangeArrowheads="1"/>
          </p:cNvPicPr>
          <p:nvPr/>
        </p:nvPicPr>
        <p:blipFill>
          <a:blip r:embed="rId2" cstate="email">
            <a:lum bright="-6000" contrast="36000"/>
          </a:blip>
          <a:srcRect/>
          <a:stretch>
            <a:fillRect/>
          </a:stretch>
        </p:blipFill>
        <p:spPr bwMode="auto">
          <a:xfrm>
            <a:off x="2643174" y="3876675"/>
            <a:ext cx="2322513" cy="2981325"/>
          </a:xfrm>
          <a:prstGeom prst="rect">
            <a:avLst/>
          </a:prstGeom>
          <a:noFill/>
        </p:spPr>
      </p:pic>
      <p:pic>
        <p:nvPicPr>
          <p:cNvPr id="7" name="Picture 6" descr="Северная Америка"/>
          <p:cNvPicPr>
            <a:picLocks noChangeAspect="1" noChangeArrowheads="1"/>
          </p:cNvPicPr>
          <p:nvPr/>
        </p:nvPicPr>
        <p:blipFill>
          <a:blip r:embed="rId3" cstate="email">
            <a:lum bright="-6000" contrast="30000"/>
          </a:blip>
          <a:srcRect/>
          <a:stretch>
            <a:fillRect/>
          </a:stretch>
        </p:blipFill>
        <p:spPr bwMode="auto">
          <a:xfrm>
            <a:off x="0" y="1071546"/>
            <a:ext cx="2643174" cy="3041460"/>
          </a:xfrm>
          <a:prstGeom prst="rect">
            <a:avLst/>
          </a:prstGeom>
          <a:solidFill>
            <a:srgbClr val="FFFFFF">
              <a:alpha val="42000"/>
            </a:srgbClr>
          </a:solidFill>
          <a:ln w="19050">
            <a:solidFill>
              <a:srgbClr val="99CC00"/>
            </a:solidFill>
            <a:miter lim="800000"/>
            <a:headEnd/>
            <a:tailEnd/>
          </a:ln>
          <a:effectLst/>
        </p:spPr>
      </p:pic>
      <p:sp>
        <p:nvSpPr>
          <p:cNvPr id="8" name="Прямоугольник 7"/>
          <p:cNvSpPr/>
          <p:nvPr/>
        </p:nvSpPr>
        <p:spPr>
          <a:xfrm>
            <a:off x="2699792" y="2780928"/>
            <a:ext cx="4572000" cy="369332"/>
          </a:xfrm>
          <a:prstGeom prst="rect">
            <a:avLst/>
          </a:prstGeom>
        </p:spPr>
        <p:txBody>
          <a:bodyPr>
            <a:spAutoFit/>
          </a:bodyPr>
          <a:lstStyle/>
          <a:p>
            <a:endParaRPr lang="ru-RU" dirty="0">
              <a:solidFill>
                <a:srgbClr val="8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0482"/>
                                        </p:tgtEl>
                                        <p:attrNameLst>
                                          <p:attrName>style.visibility</p:attrName>
                                        </p:attrNameLst>
                                      </p:cBhvr>
                                      <p:to>
                                        <p:strVal val="visible"/>
                                      </p:to>
                                    </p:set>
                                    <p:anim calcmode="discrete" valueType="clr">
                                      <p:cBhvr override="childStyle">
                                        <p:cTn id="7" dur="80"/>
                                        <p:tgtEl>
                                          <p:spTgt spid="2048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0482"/>
                                        </p:tgtEl>
                                        <p:attrNameLst>
                                          <p:attrName>fillcolor</p:attrName>
                                        </p:attrNameLst>
                                      </p:cBhvr>
                                      <p:tavLst>
                                        <p:tav tm="0">
                                          <p:val>
                                            <p:clrVal>
                                              <a:schemeClr val="accent2"/>
                                            </p:clrVal>
                                          </p:val>
                                        </p:tav>
                                        <p:tav tm="50000">
                                          <p:val>
                                            <p:clrVal>
                                              <a:schemeClr val="hlink"/>
                                            </p:clrVal>
                                          </p:val>
                                        </p:tav>
                                      </p:tavLst>
                                    </p:anim>
                                    <p:set>
                                      <p:cBhvr>
                                        <p:cTn id="9" dur="80"/>
                                        <p:tgtEl>
                                          <p:spTgt spid="2048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20483">
                                            <p:bg/>
                                          </p:spTgt>
                                        </p:tgtEl>
                                        <p:attrNameLst>
                                          <p:attrName>style.visibility</p:attrName>
                                        </p:attrNameLst>
                                      </p:cBhvr>
                                      <p:to>
                                        <p:strVal val="visible"/>
                                      </p:to>
                                    </p:set>
                                    <p:anim calcmode="lin" valueType="num">
                                      <p:cBhvr>
                                        <p:cTn id="14" dur="1000" fill="hold"/>
                                        <p:tgtEl>
                                          <p:spTgt spid="20483">
                                            <p:bg/>
                                          </p:spTgt>
                                        </p:tgtEl>
                                        <p:attrNameLst>
                                          <p:attrName>ppt_w</p:attrName>
                                        </p:attrNameLst>
                                      </p:cBhvr>
                                      <p:tavLst>
                                        <p:tav tm="0">
                                          <p:val>
                                            <p:strVal val="#ppt_w+.3"/>
                                          </p:val>
                                        </p:tav>
                                        <p:tav tm="100000">
                                          <p:val>
                                            <p:strVal val="#ppt_w"/>
                                          </p:val>
                                        </p:tav>
                                      </p:tavLst>
                                    </p:anim>
                                    <p:anim calcmode="lin" valueType="num">
                                      <p:cBhvr>
                                        <p:cTn id="15" dur="1000" fill="hold"/>
                                        <p:tgtEl>
                                          <p:spTgt spid="20483">
                                            <p:bg/>
                                          </p:spTgt>
                                        </p:tgtEl>
                                        <p:attrNameLst>
                                          <p:attrName>ppt_h</p:attrName>
                                        </p:attrNameLst>
                                      </p:cBhvr>
                                      <p:tavLst>
                                        <p:tav tm="0">
                                          <p:val>
                                            <p:strVal val="#ppt_h"/>
                                          </p:val>
                                        </p:tav>
                                        <p:tav tm="100000">
                                          <p:val>
                                            <p:strVal val="#ppt_h"/>
                                          </p:val>
                                        </p:tav>
                                      </p:tavLst>
                                    </p:anim>
                                    <p:animEffect transition="in" filter="fade">
                                      <p:cBhvr>
                                        <p:cTn id="16" dur="1000"/>
                                        <p:tgtEl>
                                          <p:spTgt spid="20483">
                                            <p:bg/>
                                          </p:spTgt>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grpId="0" nodeType="clickEffect">
                                  <p:stCondLst>
                                    <p:cond delay="0"/>
                                  </p:stCondLst>
                                  <p:childTnLst>
                                    <p:set>
                                      <p:cBhvr>
                                        <p:cTn id="20" dur="1" fill="hold">
                                          <p:stCondLst>
                                            <p:cond delay="0"/>
                                          </p:stCondLst>
                                        </p:cTn>
                                        <p:tgtEl>
                                          <p:spTgt spid="20483">
                                            <p:txEl>
                                              <p:pRg st="0" end="0"/>
                                            </p:txEl>
                                          </p:spTgt>
                                        </p:tgtEl>
                                        <p:attrNameLst>
                                          <p:attrName>style.visibility</p:attrName>
                                        </p:attrNameLst>
                                      </p:cBhvr>
                                      <p:to>
                                        <p:strVal val="visible"/>
                                      </p:to>
                                    </p:set>
                                    <p:anim calcmode="lin" valueType="num">
                                      <p:cBhvr>
                                        <p:cTn id="21" dur="1000" fill="hold"/>
                                        <p:tgtEl>
                                          <p:spTgt spid="20483">
                                            <p:txEl>
                                              <p:pRg st="0" end="0"/>
                                            </p:txEl>
                                          </p:spTgt>
                                        </p:tgtEl>
                                        <p:attrNameLst>
                                          <p:attrName>ppt_w</p:attrName>
                                        </p:attrNameLst>
                                      </p:cBhvr>
                                      <p:tavLst>
                                        <p:tav tm="0">
                                          <p:val>
                                            <p:strVal val="#ppt_w+.3"/>
                                          </p:val>
                                        </p:tav>
                                        <p:tav tm="100000">
                                          <p:val>
                                            <p:strVal val="#ppt_w"/>
                                          </p:val>
                                        </p:tav>
                                      </p:tavLst>
                                    </p:anim>
                                    <p:anim calcmode="lin" valueType="num">
                                      <p:cBhvr>
                                        <p:cTn id="22" dur="1000" fill="hold"/>
                                        <p:tgtEl>
                                          <p:spTgt spid="20483">
                                            <p:txEl>
                                              <p:pRg st="0" end="0"/>
                                            </p:txEl>
                                          </p:spTgt>
                                        </p:tgtEl>
                                        <p:attrNameLst>
                                          <p:attrName>ppt_h</p:attrName>
                                        </p:attrNameLst>
                                      </p:cBhvr>
                                      <p:tavLst>
                                        <p:tav tm="0">
                                          <p:val>
                                            <p:strVal val="#ppt_h"/>
                                          </p:val>
                                        </p:tav>
                                        <p:tav tm="100000">
                                          <p:val>
                                            <p:strVal val="#ppt_h"/>
                                          </p:val>
                                        </p:tav>
                                      </p:tavLst>
                                    </p:anim>
                                    <p:animEffect transition="in" filter="fade">
                                      <p:cBhvr>
                                        <p:cTn id="23" dur="1000"/>
                                        <p:tgtEl>
                                          <p:spTgt spid="2048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nimBg="1"/>
      <p:bldP spid="20483" grpId="0" uiExpand="1"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Заголовок 1"/>
          <p:cNvSpPr>
            <a:spLocks noGrp="1"/>
          </p:cNvSpPr>
          <p:nvPr>
            <p:ph type="title"/>
          </p:nvPr>
        </p:nvSpPr>
        <p:spPr>
          <a:xfrm>
            <a:off x="0" y="0"/>
            <a:ext cx="9144000" cy="1219200"/>
          </a:xfrm>
        </p:spPr>
        <p:txBody>
          <a:bodyPr/>
          <a:lstStyle/>
          <a:p>
            <a:pPr eaLnBrk="1" hangingPunct="1"/>
            <a:r>
              <a:rPr sz="6000" dirty="0" err="1" smtClean="0">
                <a:solidFill>
                  <a:schemeClr val="accent6">
                    <a:lumMod val="75000"/>
                  </a:schemeClr>
                </a:solidFill>
                <a:latin typeface="Mistral" pitchFamily="66" charset="0"/>
              </a:rPr>
              <a:t>Америго</a:t>
            </a:r>
            <a:r>
              <a:rPr sz="6000" dirty="0" smtClean="0">
                <a:solidFill>
                  <a:schemeClr val="accent6">
                    <a:lumMod val="75000"/>
                  </a:schemeClr>
                </a:solidFill>
                <a:latin typeface="Mistral" pitchFamily="66" charset="0"/>
              </a:rPr>
              <a:t> </a:t>
            </a:r>
            <a:r>
              <a:rPr sz="6000" dirty="0" err="1" smtClean="0">
                <a:solidFill>
                  <a:schemeClr val="accent6">
                    <a:lumMod val="75000"/>
                  </a:schemeClr>
                </a:solidFill>
                <a:latin typeface="Mistral" pitchFamily="66" charset="0"/>
              </a:rPr>
              <a:t>Веспуччи</a:t>
            </a:r>
            <a:r>
              <a:rPr sz="6000" smtClean="0">
                <a:solidFill>
                  <a:schemeClr val="accent6">
                    <a:lumMod val="75000"/>
                  </a:schemeClr>
                </a:solidFill>
                <a:latin typeface="Mistral" pitchFamily="66" charset="0"/>
              </a:rPr>
              <a:t>, 1507</a:t>
            </a:r>
            <a:r>
              <a:rPr lang="kk-KZ" sz="6000" dirty="0" smtClean="0">
                <a:solidFill>
                  <a:schemeClr val="accent6">
                    <a:lumMod val="75000"/>
                  </a:schemeClr>
                </a:solidFill>
                <a:latin typeface="Mistral" pitchFamily="66" charset="0"/>
              </a:rPr>
              <a:t> ж</a:t>
            </a:r>
            <a:r>
              <a:rPr sz="6000" smtClean="0">
                <a:solidFill>
                  <a:schemeClr val="accent6">
                    <a:lumMod val="75000"/>
                  </a:schemeClr>
                </a:solidFill>
                <a:latin typeface="Mistral" pitchFamily="66" charset="0"/>
              </a:rPr>
              <a:t>.</a:t>
            </a:r>
            <a:endParaRPr sz="6000" dirty="0" smtClean="0">
              <a:solidFill>
                <a:schemeClr val="accent6">
                  <a:lumMod val="75000"/>
                </a:schemeClr>
              </a:solidFill>
              <a:latin typeface="Mistral" pitchFamily="66" charset="0"/>
            </a:endParaRPr>
          </a:p>
        </p:txBody>
      </p:sp>
      <p:sp>
        <p:nvSpPr>
          <p:cNvPr id="8" name="Содержимое 7"/>
          <p:cNvSpPr>
            <a:spLocks noGrp="1"/>
          </p:cNvSpPr>
          <p:nvPr>
            <p:ph sz="half" idx="2"/>
          </p:nvPr>
        </p:nvSpPr>
        <p:spPr>
          <a:xfrm>
            <a:off x="4071935" y="1295400"/>
            <a:ext cx="5072066" cy="2276476"/>
          </a:xfrm>
        </p:spPr>
        <p:txBody>
          <a:bodyPr>
            <a:noAutofit/>
          </a:bodyPr>
          <a:lstStyle/>
          <a:p>
            <a:pPr eaLnBrk="1" hangingPunct="1">
              <a:buNone/>
              <a:defRPr/>
            </a:pPr>
            <a:r>
              <a:rPr lang="kk-KZ" dirty="0" smtClean="0">
                <a:latin typeface="Times New Roman" pitchFamily="18" charset="0"/>
                <a:cs typeface="Times New Roman" pitchFamily="18" charset="0"/>
              </a:rPr>
              <a:t>Америго Веспуччи қатысқан португал экспедициясы 1501 – 1502 ж. құрлықтың солт. жағалауымен жүзіп, оның құрлық екендігін дәлелдеген. </a:t>
            </a:r>
            <a:endParaRPr b="0" dirty="0">
              <a:latin typeface="Times New Roman" pitchFamily="18" charset="0"/>
              <a:cs typeface="Times New Roman" pitchFamily="18" charset="0"/>
            </a:endParaRPr>
          </a:p>
        </p:txBody>
      </p:sp>
      <p:pic>
        <p:nvPicPr>
          <p:cNvPr id="7172" name="Picture 4" descr="Файл:Viñeta del mapa de Waldseemüller.jpg">
            <a:hlinkClick r:id="rId2"/>
          </p:cNvPr>
          <p:cNvPicPr>
            <a:picLocks noChangeAspect="1" noChangeArrowheads="1"/>
          </p:cNvPicPr>
          <p:nvPr/>
        </p:nvPicPr>
        <p:blipFill>
          <a:blip r:embed="rId3" cstate="email"/>
          <a:srcRect/>
          <a:stretch>
            <a:fillRect/>
          </a:stretch>
        </p:blipFill>
        <p:spPr bwMode="auto">
          <a:xfrm>
            <a:off x="0" y="4005064"/>
            <a:ext cx="4305300" cy="2609850"/>
          </a:xfrm>
          <a:prstGeom prst="rect">
            <a:avLst/>
          </a:prstGeom>
          <a:noFill/>
          <a:ln w="9525">
            <a:solidFill>
              <a:srgbClr val="002060"/>
            </a:solidFill>
            <a:miter lim="800000"/>
            <a:headEnd/>
            <a:tailEnd/>
          </a:ln>
        </p:spPr>
      </p:pic>
      <p:pic>
        <p:nvPicPr>
          <p:cNvPr id="10" name="Содержимое 3" descr="C:\Documents and Settings\Максим\Мои документы\Мои рисунки\Америго Веспуччи.jpg"/>
          <p:cNvPicPr>
            <a:picLocks/>
          </p:cNvPicPr>
          <p:nvPr/>
        </p:nvPicPr>
        <p:blipFill>
          <a:blip r:embed="rId4" cstate="email"/>
          <a:srcRect/>
          <a:stretch>
            <a:fillRect/>
          </a:stretch>
        </p:blipFill>
        <p:spPr bwMode="auto">
          <a:xfrm>
            <a:off x="467544" y="1412776"/>
            <a:ext cx="2232248" cy="2448272"/>
          </a:xfrm>
          <a:prstGeom prst="rect">
            <a:avLst/>
          </a:prstGeom>
          <a:noFill/>
          <a:ln w="9525">
            <a:noFill/>
            <a:miter lim="800000"/>
            <a:headEnd/>
            <a:tailEnd/>
          </a:ln>
        </p:spPr>
      </p:pic>
      <p:sp>
        <p:nvSpPr>
          <p:cNvPr id="9" name="Прямоугольник 8"/>
          <p:cNvSpPr/>
          <p:nvPr/>
        </p:nvSpPr>
        <p:spPr>
          <a:xfrm>
            <a:off x="4357686" y="3571876"/>
            <a:ext cx="4786314" cy="2246769"/>
          </a:xfrm>
          <a:prstGeom prst="rect">
            <a:avLst/>
          </a:prstGeom>
        </p:spPr>
        <p:txBody>
          <a:bodyPr wrap="square">
            <a:spAutoFit/>
          </a:bodyPr>
          <a:lstStyle/>
          <a:p>
            <a:r>
              <a:rPr lang="kk-KZ" dirty="0" smtClean="0"/>
              <a:t> </a:t>
            </a:r>
            <a:r>
              <a:rPr lang="kk-KZ" sz="2800" dirty="0" smtClean="0"/>
              <a:t>1507 ж. Лотарингия географы М.Вальдземюлле Веспуччи құрметіне оңтүстік құрлықты </a:t>
            </a:r>
            <a:r>
              <a:rPr lang="kk-KZ" sz="2800" b="1" i="1" dirty="0" smtClean="0">
                <a:solidFill>
                  <a:srgbClr val="C00000"/>
                </a:solidFill>
              </a:rPr>
              <a:t>Америка</a:t>
            </a:r>
            <a:r>
              <a:rPr lang="kk-KZ" sz="2800" dirty="0" smtClean="0"/>
              <a:t>   деп атаған</a:t>
            </a:r>
            <a:endParaRPr lang="ru-RU" sz="2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7170"/>
                                        </p:tgtEl>
                                        <p:attrNameLst>
                                          <p:attrName>style.visibility</p:attrName>
                                        </p:attrNameLst>
                                      </p:cBhvr>
                                      <p:to>
                                        <p:strVal val="visible"/>
                                      </p:to>
                                    </p:set>
                                    <p:anim calcmode="discrete" valueType="clr">
                                      <p:cBhvr override="childStyle">
                                        <p:cTn id="7" dur="80"/>
                                        <p:tgtEl>
                                          <p:spTgt spid="717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7170"/>
                                        </p:tgtEl>
                                        <p:attrNameLst>
                                          <p:attrName>fillcolor</p:attrName>
                                        </p:attrNameLst>
                                      </p:cBhvr>
                                      <p:tavLst>
                                        <p:tav tm="0">
                                          <p:val>
                                            <p:clrVal>
                                              <a:schemeClr val="accent2"/>
                                            </p:clrVal>
                                          </p:val>
                                        </p:tav>
                                        <p:tav tm="50000">
                                          <p:val>
                                            <p:clrVal>
                                              <a:schemeClr val="hlink"/>
                                            </p:clrVal>
                                          </p:val>
                                        </p:tav>
                                      </p:tavLst>
                                    </p:anim>
                                    <p:set>
                                      <p:cBhvr>
                                        <p:cTn id="9" dur="80"/>
                                        <p:tgtEl>
                                          <p:spTgt spid="7170"/>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1000" fill="hold"/>
                                        <p:tgtEl>
                                          <p:spTgt spid="10"/>
                                        </p:tgtEl>
                                        <p:attrNameLst>
                                          <p:attrName>ppt_w</p:attrName>
                                        </p:attrNameLst>
                                      </p:cBhvr>
                                      <p:tavLst>
                                        <p:tav tm="0">
                                          <p:val>
                                            <p:strVal val="#ppt_w+.3"/>
                                          </p:val>
                                        </p:tav>
                                        <p:tav tm="100000">
                                          <p:val>
                                            <p:strVal val="#ppt_w"/>
                                          </p:val>
                                        </p:tav>
                                      </p:tavLst>
                                    </p:anim>
                                    <p:anim calcmode="lin" valueType="num">
                                      <p:cBhvr>
                                        <p:cTn id="15" dur="1000" fill="hold"/>
                                        <p:tgtEl>
                                          <p:spTgt spid="10"/>
                                        </p:tgtEl>
                                        <p:attrNameLst>
                                          <p:attrName>ppt_h</p:attrName>
                                        </p:attrNameLst>
                                      </p:cBhvr>
                                      <p:tavLst>
                                        <p:tav tm="0">
                                          <p:val>
                                            <p:strVal val="#ppt_h"/>
                                          </p:val>
                                        </p:tav>
                                        <p:tav tm="100000">
                                          <p:val>
                                            <p:strVal val="#ppt_h"/>
                                          </p:val>
                                        </p:tav>
                                      </p:tavLst>
                                    </p:anim>
                                    <p:animEffect transition="in" filter="fade">
                                      <p:cBhvr>
                                        <p:cTn id="16" dur="10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grpId="0" nodeType="clickEffect">
                                  <p:stCondLst>
                                    <p:cond delay="0"/>
                                  </p:stCondLst>
                                  <p:childTnLst>
                                    <p:set>
                                      <p:cBhvr>
                                        <p:cTn id="20" dur="1" fill="hold">
                                          <p:stCondLst>
                                            <p:cond delay="0"/>
                                          </p:stCondLst>
                                        </p:cTn>
                                        <p:tgtEl>
                                          <p:spTgt spid="8">
                                            <p:bg/>
                                          </p:spTgt>
                                        </p:tgtEl>
                                        <p:attrNameLst>
                                          <p:attrName>style.visibility</p:attrName>
                                        </p:attrNameLst>
                                      </p:cBhvr>
                                      <p:to>
                                        <p:strVal val="visible"/>
                                      </p:to>
                                    </p:set>
                                    <p:anim calcmode="lin" valueType="num">
                                      <p:cBhvr>
                                        <p:cTn id="21" dur="1000" fill="hold"/>
                                        <p:tgtEl>
                                          <p:spTgt spid="8">
                                            <p:bg/>
                                          </p:spTgt>
                                        </p:tgtEl>
                                        <p:attrNameLst>
                                          <p:attrName>ppt_w</p:attrName>
                                        </p:attrNameLst>
                                      </p:cBhvr>
                                      <p:tavLst>
                                        <p:tav tm="0">
                                          <p:val>
                                            <p:strVal val="#ppt_w+.3"/>
                                          </p:val>
                                        </p:tav>
                                        <p:tav tm="100000">
                                          <p:val>
                                            <p:strVal val="#ppt_w"/>
                                          </p:val>
                                        </p:tav>
                                      </p:tavLst>
                                    </p:anim>
                                    <p:anim calcmode="lin" valueType="num">
                                      <p:cBhvr>
                                        <p:cTn id="22" dur="1000" fill="hold"/>
                                        <p:tgtEl>
                                          <p:spTgt spid="8">
                                            <p:bg/>
                                          </p:spTgt>
                                        </p:tgtEl>
                                        <p:attrNameLst>
                                          <p:attrName>ppt_h</p:attrName>
                                        </p:attrNameLst>
                                      </p:cBhvr>
                                      <p:tavLst>
                                        <p:tav tm="0">
                                          <p:val>
                                            <p:strVal val="#ppt_h"/>
                                          </p:val>
                                        </p:tav>
                                        <p:tav tm="100000">
                                          <p:val>
                                            <p:strVal val="#ppt_h"/>
                                          </p:val>
                                        </p:tav>
                                      </p:tavLst>
                                    </p:anim>
                                    <p:animEffect transition="in" filter="fade">
                                      <p:cBhvr>
                                        <p:cTn id="23" dur="1000"/>
                                        <p:tgtEl>
                                          <p:spTgt spid="8">
                                            <p:bg/>
                                          </p:spTgt>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8">
                                            <p:txEl>
                                              <p:pRg st="0" end="0"/>
                                            </p:txEl>
                                          </p:spTgt>
                                        </p:tgtEl>
                                        <p:attrNameLst>
                                          <p:attrName>style.visibility</p:attrName>
                                        </p:attrNameLst>
                                      </p:cBhvr>
                                      <p:to>
                                        <p:strVal val="visible"/>
                                      </p:to>
                                    </p:set>
                                    <p:anim calcmode="lin" valueType="num">
                                      <p:cBhvr>
                                        <p:cTn id="28" dur="1000" fill="hold"/>
                                        <p:tgtEl>
                                          <p:spTgt spid="8">
                                            <p:txEl>
                                              <p:pRg st="0" end="0"/>
                                            </p:txEl>
                                          </p:spTgt>
                                        </p:tgtEl>
                                        <p:attrNameLst>
                                          <p:attrName>ppt_w</p:attrName>
                                        </p:attrNameLst>
                                      </p:cBhvr>
                                      <p:tavLst>
                                        <p:tav tm="0">
                                          <p:val>
                                            <p:strVal val="#ppt_w+.3"/>
                                          </p:val>
                                        </p:tav>
                                        <p:tav tm="100000">
                                          <p:val>
                                            <p:strVal val="#ppt_w"/>
                                          </p:val>
                                        </p:tav>
                                      </p:tavLst>
                                    </p:anim>
                                    <p:anim calcmode="lin" valueType="num">
                                      <p:cBhvr>
                                        <p:cTn id="29" dur="1000" fill="hold"/>
                                        <p:tgtEl>
                                          <p:spTgt spid="8">
                                            <p:txEl>
                                              <p:pRg st="0" end="0"/>
                                            </p:txEl>
                                          </p:spTgt>
                                        </p:tgtEl>
                                        <p:attrNameLst>
                                          <p:attrName>ppt_h</p:attrName>
                                        </p:attrNameLst>
                                      </p:cBhvr>
                                      <p:tavLst>
                                        <p:tav tm="0">
                                          <p:val>
                                            <p:strVal val="#ppt_h"/>
                                          </p:val>
                                        </p:tav>
                                        <p:tav tm="100000">
                                          <p:val>
                                            <p:strVal val="#ppt_h"/>
                                          </p:val>
                                        </p:tav>
                                      </p:tavLst>
                                    </p:anim>
                                    <p:animEffect transition="in" filter="fade">
                                      <p:cBhvr>
                                        <p:cTn id="30" dur="1000"/>
                                        <p:tgtEl>
                                          <p:spTgt spid="8">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0" presetClass="entr" presetSubtype="0" decel="100000" fill="hold" nodeType="clickEffect">
                                  <p:stCondLst>
                                    <p:cond delay="0"/>
                                  </p:stCondLst>
                                  <p:childTnLst>
                                    <p:set>
                                      <p:cBhvr>
                                        <p:cTn id="34" dur="1" fill="hold">
                                          <p:stCondLst>
                                            <p:cond delay="0"/>
                                          </p:stCondLst>
                                        </p:cTn>
                                        <p:tgtEl>
                                          <p:spTgt spid="7172"/>
                                        </p:tgtEl>
                                        <p:attrNameLst>
                                          <p:attrName>style.visibility</p:attrName>
                                        </p:attrNameLst>
                                      </p:cBhvr>
                                      <p:to>
                                        <p:strVal val="visible"/>
                                      </p:to>
                                    </p:set>
                                    <p:anim calcmode="lin" valueType="num">
                                      <p:cBhvr>
                                        <p:cTn id="35" dur="1000" fill="hold"/>
                                        <p:tgtEl>
                                          <p:spTgt spid="7172"/>
                                        </p:tgtEl>
                                        <p:attrNameLst>
                                          <p:attrName>ppt_w</p:attrName>
                                        </p:attrNameLst>
                                      </p:cBhvr>
                                      <p:tavLst>
                                        <p:tav tm="0">
                                          <p:val>
                                            <p:strVal val="#ppt_w+.3"/>
                                          </p:val>
                                        </p:tav>
                                        <p:tav tm="100000">
                                          <p:val>
                                            <p:strVal val="#ppt_w"/>
                                          </p:val>
                                        </p:tav>
                                      </p:tavLst>
                                    </p:anim>
                                    <p:anim calcmode="lin" valueType="num">
                                      <p:cBhvr>
                                        <p:cTn id="36" dur="1000" fill="hold"/>
                                        <p:tgtEl>
                                          <p:spTgt spid="7172"/>
                                        </p:tgtEl>
                                        <p:attrNameLst>
                                          <p:attrName>ppt_h</p:attrName>
                                        </p:attrNameLst>
                                      </p:cBhvr>
                                      <p:tavLst>
                                        <p:tav tm="0">
                                          <p:val>
                                            <p:strVal val="#ppt_h"/>
                                          </p:val>
                                        </p:tav>
                                        <p:tav tm="100000">
                                          <p:val>
                                            <p:strVal val="#ppt_h"/>
                                          </p:val>
                                        </p:tav>
                                      </p:tavLst>
                                    </p:anim>
                                    <p:animEffect transition="in" filter="fade">
                                      <p:cBhvr>
                                        <p:cTn id="37" dur="1000"/>
                                        <p:tgtEl>
                                          <p:spTgt spid="717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linds(horizontal)">
                                      <p:cBhvr>
                                        <p:cTn id="4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nimBg="1"/>
      <p:bldP spid="8" grpId="0" build="p" animBg="1"/>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kk-KZ" sz="5400" b="1" dirty="0" smtClean="0">
                <a:solidFill>
                  <a:srgbClr val="00FFFF"/>
                </a:solidFill>
                <a:latin typeface="Times New Roman" pitchFamily="18" charset="0"/>
                <a:cs typeface="Times New Roman" pitchFamily="18" charset="0"/>
              </a:rPr>
              <a:t>Сабақтың мақсаты:</a:t>
            </a:r>
          </a:p>
        </p:txBody>
      </p:sp>
      <p:sp>
        <p:nvSpPr>
          <p:cNvPr id="4099" name="Rectangle 3"/>
          <p:cNvSpPr>
            <a:spLocks noGrp="1" noChangeArrowheads="1"/>
          </p:cNvSpPr>
          <p:nvPr>
            <p:ph idx="1"/>
          </p:nvPr>
        </p:nvSpPr>
        <p:spPr>
          <a:xfrm>
            <a:off x="142844" y="1571612"/>
            <a:ext cx="9001156" cy="5143536"/>
          </a:xfrm>
        </p:spPr>
        <p:txBody>
          <a:bodyPr/>
          <a:lstStyle/>
          <a:p>
            <a:r>
              <a:rPr lang="kk-KZ" sz="3200" b="1" i="1" dirty="0" smtClean="0">
                <a:solidFill>
                  <a:srgbClr val="FFFF00"/>
                </a:solidFill>
                <a:latin typeface="Times New Roman" pitchFamily="18" charset="0"/>
                <a:cs typeface="Times New Roman" pitchFamily="18" charset="0"/>
              </a:rPr>
              <a:t>Білімділігі</a:t>
            </a:r>
            <a:r>
              <a:rPr lang="kk-KZ" sz="3200" b="1" dirty="0" smtClean="0">
                <a:latin typeface="Times New Roman" pitchFamily="18" charset="0"/>
                <a:cs typeface="Times New Roman" pitchFamily="18" charset="0"/>
              </a:rPr>
              <a:t>: </a:t>
            </a:r>
            <a:r>
              <a:rPr lang="kk-KZ" sz="3200" dirty="0" smtClean="0">
                <a:latin typeface="Times New Roman" pitchFamily="18" charset="0"/>
                <a:cs typeface="Times New Roman" pitchFamily="18" charset="0"/>
              </a:rPr>
              <a:t>Оқушыларға атлас картаны, тақырып бойынша мәтінді және берілген суреттер пайдаланып Оңтүстік Американың ішкі сулары тақырыбымен жұмыс жүргізу</a:t>
            </a:r>
            <a:endParaRPr lang="ru-RU" sz="3200" dirty="0" smtClean="0">
              <a:latin typeface="Times New Roman" pitchFamily="18" charset="0"/>
              <a:cs typeface="Times New Roman" pitchFamily="18" charset="0"/>
            </a:endParaRPr>
          </a:p>
          <a:p>
            <a:r>
              <a:rPr lang="kk-KZ" sz="3200" b="1" i="1" dirty="0" smtClean="0">
                <a:solidFill>
                  <a:srgbClr val="FFFF00"/>
                </a:solidFill>
                <a:latin typeface="Times New Roman" pitchFamily="18" charset="0"/>
                <a:cs typeface="Times New Roman" pitchFamily="18" charset="0"/>
              </a:rPr>
              <a:t>Дамытушылығы</a:t>
            </a:r>
            <a:r>
              <a:rPr lang="kk-KZ" sz="3200" b="1" dirty="0" smtClean="0">
                <a:latin typeface="Times New Roman" pitchFamily="18" charset="0"/>
                <a:cs typeface="Times New Roman" pitchFamily="18" charset="0"/>
              </a:rPr>
              <a:t>:</a:t>
            </a:r>
            <a:r>
              <a:rPr lang="kk-KZ" sz="3200" dirty="0" smtClean="0">
                <a:latin typeface="Times New Roman" pitchFamily="18" charset="0"/>
                <a:cs typeface="Times New Roman" pitchFamily="18" charset="0"/>
              </a:rPr>
              <a:t>Танымдық білік дағдыларын, өзіндік іс–әрекеттерін қалыптастыру, іскерлік қабілетін дамыту</a:t>
            </a:r>
            <a:endParaRPr lang="ru-RU" sz="3200" dirty="0" smtClean="0">
              <a:latin typeface="Times New Roman" pitchFamily="18" charset="0"/>
              <a:cs typeface="Times New Roman" pitchFamily="18" charset="0"/>
            </a:endParaRPr>
          </a:p>
          <a:p>
            <a:r>
              <a:rPr lang="kk-KZ" sz="3200" b="1" dirty="0" smtClean="0">
                <a:solidFill>
                  <a:srgbClr val="FFFF00"/>
                </a:solidFill>
                <a:latin typeface="Times New Roman" pitchFamily="18" charset="0"/>
                <a:cs typeface="Times New Roman" pitchFamily="18" charset="0"/>
              </a:rPr>
              <a:t>Тәрбиелігі:</a:t>
            </a:r>
            <a:r>
              <a:rPr lang="kk-KZ" sz="3200" b="1" dirty="0" smtClean="0">
                <a:latin typeface="Times New Roman" pitchFamily="18" charset="0"/>
                <a:cs typeface="Times New Roman" pitchFamily="18" charset="0"/>
              </a:rPr>
              <a:t> </a:t>
            </a:r>
            <a:r>
              <a:rPr lang="kk-KZ" sz="3200" dirty="0" smtClean="0">
                <a:latin typeface="Times New Roman" pitchFamily="18" charset="0"/>
                <a:cs typeface="Times New Roman" pitchFamily="18" charset="0"/>
              </a:rPr>
              <a:t>сабақты қайталау арқылы еске сақтау, тез ойлауға,шығармашылық қабілеттерді қалыптастыру</a:t>
            </a:r>
            <a:endParaRPr lang="ru-RU" sz="3200" dirty="0" smtClean="0">
              <a:latin typeface="Times New Roman" pitchFamily="18" charset="0"/>
              <a:cs typeface="Times New Roman" pitchFamily="18" charset="0"/>
            </a:endParaRPr>
          </a:p>
          <a:p>
            <a:pPr eaLnBrk="1" hangingPunct="1">
              <a:buNone/>
            </a:pPr>
            <a:endParaRPr lang="ru-RU" sz="5600" dirty="0" smtClean="0">
              <a:solidFill>
                <a:srgbClr val="00FFFF"/>
              </a:solidFill>
            </a:endParaRPr>
          </a:p>
          <a:p>
            <a:pPr eaLnBrk="1" hangingPunct="1"/>
            <a:endParaRPr lang="ru-RU" sz="5600" dirty="0" smtClean="0">
              <a:solidFill>
                <a:srgbClr val="00FFFF"/>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p:cTn id="7" dur="500" fill="hold"/>
                                        <p:tgtEl>
                                          <p:spTgt spid="4098"/>
                                        </p:tgtEl>
                                        <p:attrNameLst>
                                          <p:attrName>ppt_w</p:attrName>
                                        </p:attrNameLst>
                                      </p:cBhvr>
                                      <p:tavLst>
                                        <p:tav tm="0">
                                          <p:val>
                                            <p:fltVal val="0"/>
                                          </p:val>
                                        </p:tav>
                                        <p:tav tm="100000">
                                          <p:val>
                                            <p:strVal val="#ppt_w"/>
                                          </p:val>
                                        </p:tav>
                                      </p:tavLst>
                                    </p:anim>
                                    <p:anim calcmode="lin" valueType="num">
                                      <p:cBhvr>
                                        <p:cTn id="8" dur="500" fill="hold"/>
                                        <p:tgtEl>
                                          <p:spTgt spid="409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9" presetClass="entr" presetSubtype="0" decel="100000" fill="hold" nodeType="clickEffect">
                                  <p:stCondLst>
                                    <p:cond delay="0"/>
                                  </p:stCondLst>
                                  <p:childTnLst>
                                    <p:set>
                                      <p:cBhvr>
                                        <p:cTn id="12" dur="1" fill="hold">
                                          <p:stCondLst>
                                            <p:cond delay="0"/>
                                          </p:stCondLst>
                                        </p:cTn>
                                        <p:tgtEl>
                                          <p:spTgt spid="4099">
                                            <p:txEl>
                                              <p:pRg st="0" end="0"/>
                                            </p:txEl>
                                          </p:spTgt>
                                        </p:tgtEl>
                                        <p:attrNameLst>
                                          <p:attrName>style.visibility</p:attrName>
                                        </p:attrNameLst>
                                      </p:cBhvr>
                                      <p:to>
                                        <p:strVal val="visible"/>
                                      </p:to>
                                    </p:set>
                                    <p:anim calcmode="lin" valueType="num">
                                      <p:cBhvr>
                                        <p:cTn id="13" dur="500" fill="hold"/>
                                        <p:tgtEl>
                                          <p:spTgt spid="4099">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4099">
                                            <p:txEl>
                                              <p:pRg st="0" end="0"/>
                                            </p:txEl>
                                          </p:spTgt>
                                        </p:tgtEl>
                                        <p:attrNameLst>
                                          <p:attrName>ppt_h</p:attrName>
                                        </p:attrNameLst>
                                      </p:cBhvr>
                                      <p:tavLst>
                                        <p:tav tm="0">
                                          <p:val>
                                            <p:fltVal val="0"/>
                                          </p:val>
                                        </p:tav>
                                        <p:tav tm="100000">
                                          <p:val>
                                            <p:strVal val="#ppt_h"/>
                                          </p:val>
                                        </p:tav>
                                      </p:tavLst>
                                    </p:anim>
                                    <p:anim calcmode="lin" valueType="num">
                                      <p:cBhvr>
                                        <p:cTn id="15" dur="500" fill="hold"/>
                                        <p:tgtEl>
                                          <p:spTgt spid="4099">
                                            <p:txEl>
                                              <p:pRg st="0" end="0"/>
                                            </p:txEl>
                                          </p:spTgt>
                                        </p:tgtEl>
                                        <p:attrNameLst>
                                          <p:attrName>style.rotation</p:attrName>
                                        </p:attrNameLst>
                                      </p:cBhvr>
                                      <p:tavLst>
                                        <p:tav tm="0">
                                          <p:val>
                                            <p:fltVal val="360"/>
                                          </p:val>
                                        </p:tav>
                                        <p:tav tm="100000">
                                          <p:val>
                                            <p:fltVal val="0"/>
                                          </p:val>
                                        </p:tav>
                                      </p:tavLst>
                                    </p:anim>
                                    <p:animEffect transition="in" filter="fade">
                                      <p:cBhvr>
                                        <p:cTn id="16" dur="500"/>
                                        <p:tgtEl>
                                          <p:spTgt spid="4099">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nodeType="clickEffect">
                                  <p:stCondLst>
                                    <p:cond delay="0"/>
                                  </p:stCondLst>
                                  <p:childTnLst>
                                    <p:set>
                                      <p:cBhvr>
                                        <p:cTn id="20" dur="1" fill="hold">
                                          <p:stCondLst>
                                            <p:cond delay="0"/>
                                          </p:stCondLst>
                                        </p:cTn>
                                        <p:tgtEl>
                                          <p:spTgt spid="4099">
                                            <p:txEl>
                                              <p:pRg st="1" end="1"/>
                                            </p:txEl>
                                          </p:spTgt>
                                        </p:tgtEl>
                                        <p:attrNameLst>
                                          <p:attrName>style.visibility</p:attrName>
                                        </p:attrNameLst>
                                      </p:cBhvr>
                                      <p:to>
                                        <p:strVal val="visible"/>
                                      </p:to>
                                    </p:set>
                                    <p:anim calcmode="lin" valueType="num">
                                      <p:cBhvr>
                                        <p:cTn id="21" dur="500" fill="hold"/>
                                        <p:tgtEl>
                                          <p:spTgt spid="4099">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4099">
                                            <p:txEl>
                                              <p:pRg st="1" end="1"/>
                                            </p:txEl>
                                          </p:spTgt>
                                        </p:tgtEl>
                                        <p:attrNameLst>
                                          <p:attrName>ppt_h</p:attrName>
                                        </p:attrNameLst>
                                      </p:cBhvr>
                                      <p:tavLst>
                                        <p:tav tm="0">
                                          <p:val>
                                            <p:fltVal val="0"/>
                                          </p:val>
                                        </p:tav>
                                        <p:tav tm="100000">
                                          <p:val>
                                            <p:strVal val="#ppt_h"/>
                                          </p:val>
                                        </p:tav>
                                      </p:tavLst>
                                    </p:anim>
                                    <p:anim calcmode="lin" valueType="num">
                                      <p:cBhvr>
                                        <p:cTn id="23" dur="500" fill="hold"/>
                                        <p:tgtEl>
                                          <p:spTgt spid="4099">
                                            <p:txEl>
                                              <p:pRg st="1" end="1"/>
                                            </p:txEl>
                                          </p:spTgt>
                                        </p:tgtEl>
                                        <p:attrNameLst>
                                          <p:attrName>style.rotation</p:attrName>
                                        </p:attrNameLst>
                                      </p:cBhvr>
                                      <p:tavLst>
                                        <p:tav tm="0">
                                          <p:val>
                                            <p:fltVal val="360"/>
                                          </p:val>
                                        </p:tav>
                                        <p:tav tm="100000">
                                          <p:val>
                                            <p:fltVal val="0"/>
                                          </p:val>
                                        </p:tav>
                                      </p:tavLst>
                                    </p:anim>
                                    <p:animEffect transition="in" filter="fade">
                                      <p:cBhvr>
                                        <p:cTn id="24" dur="500"/>
                                        <p:tgtEl>
                                          <p:spTgt spid="4099">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49" presetClass="entr" presetSubtype="0" decel="100000" fill="hold" nodeType="clickEffect">
                                  <p:stCondLst>
                                    <p:cond delay="0"/>
                                  </p:stCondLst>
                                  <p:childTnLst>
                                    <p:set>
                                      <p:cBhvr>
                                        <p:cTn id="28" dur="1" fill="hold">
                                          <p:stCondLst>
                                            <p:cond delay="0"/>
                                          </p:stCondLst>
                                        </p:cTn>
                                        <p:tgtEl>
                                          <p:spTgt spid="4099">
                                            <p:txEl>
                                              <p:pRg st="2" end="2"/>
                                            </p:txEl>
                                          </p:spTgt>
                                        </p:tgtEl>
                                        <p:attrNameLst>
                                          <p:attrName>style.visibility</p:attrName>
                                        </p:attrNameLst>
                                      </p:cBhvr>
                                      <p:to>
                                        <p:strVal val="visible"/>
                                      </p:to>
                                    </p:set>
                                    <p:anim calcmode="lin" valueType="num">
                                      <p:cBhvr>
                                        <p:cTn id="29" dur="500" fill="hold"/>
                                        <p:tgtEl>
                                          <p:spTgt spid="4099">
                                            <p:txEl>
                                              <p:pRg st="2" end="2"/>
                                            </p:txEl>
                                          </p:spTgt>
                                        </p:tgtEl>
                                        <p:attrNameLst>
                                          <p:attrName>ppt_w</p:attrName>
                                        </p:attrNameLst>
                                      </p:cBhvr>
                                      <p:tavLst>
                                        <p:tav tm="0">
                                          <p:val>
                                            <p:fltVal val="0"/>
                                          </p:val>
                                        </p:tav>
                                        <p:tav tm="100000">
                                          <p:val>
                                            <p:strVal val="#ppt_w"/>
                                          </p:val>
                                        </p:tav>
                                      </p:tavLst>
                                    </p:anim>
                                    <p:anim calcmode="lin" valueType="num">
                                      <p:cBhvr>
                                        <p:cTn id="30" dur="500" fill="hold"/>
                                        <p:tgtEl>
                                          <p:spTgt spid="4099">
                                            <p:txEl>
                                              <p:pRg st="2" end="2"/>
                                            </p:txEl>
                                          </p:spTgt>
                                        </p:tgtEl>
                                        <p:attrNameLst>
                                          <p:attrName>ppt_h</p:attrName>
                                        </p:attrNameLst>
                                      </p:cBhvr>
                                      <p:tavLst>
                                        <p:tav tm="0">
                                          <p:val>
                                            <p:fltVal val="0"/>
                                          </p:val>
                                        </p:tav>
                                        <p:tav tm="100000">
                                          <p:val>
                                            <p:strVal val="#ppt_h"/>
                                          </p:val>
                                        </p:tav>
                                      </p:tavLst>
                                    </p:anim>
                                    <p:anim calcmode="lin" valueType="num">
                                      <p:cBhvr>
                                        <p:cTn id="31" dur="500" fill="hold"/>
                                        <p:tgtEl>
                                          <p:spTgt spid="4099">
                                            <p:txEl>
                                              <p:pRg st="2" end="2"/>
                                            </p:txEl>
                                          </p:spTgt>
                                        </p:tgtEl>
                                        <p:attrNameLst>
                                          <p:attrName>style.rotation</p:attrName>
                                        </p:attrNameLst>
                                      </p:cBhvr>
                                      <p:tavLst>
                                        <p:tav tm="0">
                                          <p:val>
                                            <p:fltVal val="360"/>
                                          </p:val>
                                        </p:tav>
                                        <p:tav tm="100000">
                                          <p:val>
                                            <p:fltVal val="0"/>
                                          </p:val>
                                        </p:tav>
                                      </p:tavLst>
                                    </p:anim>
                                    <p:animEffect transition="in" filter="fade">
                                      <p:cBhvr>
                                        <p:cTn id="32" dur="500"/>
                                        <p:tgtEl>
                                          <p:spTgt spid="409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Заголовок 1"/>
          <p:cNvSpPr>
            <a:spLocks noGrp="1"/>
          </p:cNvSpPr>
          <p:nvPr>
            <p:ph type="title"/>
          </p:nvPr>
        </p:nvSpPr>
        <p:spPr>
          <a:xfrm>
            <a:off x="0" y="0"/>
            <a:ext cx="9144000" cy="1479550"/>
          </a:xfrm>
        </p:spPr>
        <p:txBody>
          <a:bodyPr/>
          <a:lstStyle/>
          <a:p>
            <a:pPr algn="ctr" eaLnBrk="1" hangingPunct="1"/>
            <a:r>
              <a:rPr lang="kk-KZ" sz="5400" dirty="0" smtClean="0">
                <a:solidFill>
                  <a:schemeClr val="accent6">
                    <a:lumMod val="75000"/>
                  </a:schemeClr>
                </a:solidFill>
                <a:latin typeface="Mistral" pitchFamily="66" charset="0"/>
              </a:rPr>
              <a:t>Материктің ашылуы мен зерттелуі</a:t>
            </a:r>
            <a:endParaRPr sz="5400" dirty="0" smtClean="0">
              <a:solidFill>
                <a:schemeClr val="accent6">
                  <a:lumMod val="75000"/>
                </a:schemeClr>
              </a:solidFill>
              <a:latin typeface="Mistral" pitchFamily="66" charset="0"/>
            </a:endParaRPr>
          </a:p>
        </p:txBody>
      </p:sp>
      <p:pic>
        <p:nvPicPr>
          <p:cNvPr id="9219" name="Picture 2" descr="D:\ТАНЯ2\Рисунки с дисков\Class7\Открытия и исслед. Южной Америки.jpg"/>
          <p:cNvPicPr>
            <a:picLocks noGrp="1" noChangeAspect="1" noChangeArrowheads="1"/>
          </p:cNvPicPr>
          <p:nvPr>
            <p:ph idx="1"/>
          </p:nvPr>
        </p:nvPicPr>
        <p:blipFill>
          <a:blip r:embed="rId2" cstate="email"/>
          <a:srcRect/>
          <a:stretch>
            <a:fillRect/>
          </a:stretch>
        </p:blipFill>
        <p:spPr>
          <a:xfrm>
            <a:off x="611560" y="1484783"/>
            <a:ext cx="8057864" cy="5371909"/>
          </a:xfrm>
          <a:ln>
            <a:solidFill>
              <a:srgbClr val="002060"/>
            </a:solidFill>
          </a:ln>
          <a:effectLst>
            <a:outerShdw blurRad="292100" dist="139700" dir="2700000" algn="tl" rotWithShape="0">
              <a:srgbClr val="333333">
                <a:alpha val="65000"/>
              </a:srgbClr>
            </a:outerShdw>
          </a:effectLst>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0" y="0"/>
            <a:ext cx="9144000" cy="2348880"/>
          </a:xfrm>
        </p:spPr>
        <p:txBody>
          <a:bodyPr/>
          <a:lstStyle/>
          <a:p>
            <a:pPr algn="ctr"/>
            <a:r>
              <a:rPr lang="ru-RU" sz="3200" dirty="0"/>
              <a:t/>
            </a:r>
            <a:br>
              <a:rPr lang="ru-RU" sz="3200" dirty="0"/>
            </a:br>
            <a:r>
              <a:rPr lang="ru-RU" sz="3200" dirty="0"/>
              <a:t/>
            </a:r>
            <a:br>
              <a:rPr lang="ru-RU" sz="3200" dirty="0"/>
            </a:br>
            <a:r>
              <a:rPr lang="kk-KZ" sz="3200" dirty="0" smtClean="0"/>
              <a:t/>
            </a:r>
            <a:br>
              <a:rPr lang="kk-KZ" sz="3200" dirty="0" smtClean="0"/>
            </a:br>
            <a:r>
              <a:rPr lang="kk-KZ" dirty="0" smtClean="0">
                <a:solidFill>
                  <a:schemeClr val="accent2"/>
                </a:solidFill>
                <a:latin typeface="Times New Roman" pitchFamily="18" charset="0"/>
              </a:rPr>
              <a:t>Жер бедері:</a:t>
            </a:r>
            <a:br>
              <a:rPr lang="kk-KZ" dirty="0" smtClean="0">
                <a:solidFill>
                  <a:schemeClr val="accent2"/>
                </a:solidFill>
                <a:latin typeface="Times New Roman" pitchFamily="18" charset="0"/>
              </a:rPr>
            </a:br>
            <a:r>
              <a:rPr lang="kk-KZ" dirty="0" smtClean="0">
                <a:solidFill>
                  <a:schemeClr val="accent2"/>
                </a:solidFill>
                <a:latin typeface="Times New Roman" pitchFamily="18" charset="0"/>
              </a:rPr>
              <a:t> Мұнда әлемдегі ең ірі тау жүйесі – Анд таулары орналасқан</a:t>
            </a:r>
            <a:r>
              <a:rPr lang="kk-KZ" sz="3200" dirty="0" smtClean="0">
                <a:latin typeface="Times New Roman" pitchFamily="18" charset="0"/>
              </a:rPr>
              <a:t>, </a:t>
            </a:r>
            <a:r>
              <a:rPr lang="kk-KZ" sz="3200" b="1" dirty="0" smtClean="0">
                <a:latin typeface="Times New Roman" pitchFamily="18" charset="0"/>
              </a:rPr>
              <a:t>ұз-ғы </a:t>
            </a:r>
            <a:r>
              <a:rPr lang="ru-RU" sz="3200" b="1" dirty="0" smtClean="0">
                <a:latin typeface="Times New Roman" pitchFamily="18" charset="0"/>
              </a:rPr>
              <a:t>9000</a:t>
            </a:r>
            <a:r>
              <a:rPr lang="ru-RU" sz="3200" b="1" dirty="0">
                <a:latin typeface="Times New Roman" pitchFamily="18" charset="0"/>
              </a:rPr>
              <a:t> км </a:t>
            </a:r>
            <a:r>
              <a:rPr lang="ru-RU" sz="3200" b="1" dirty="0" smtClean="0">
                <a:latin typeface="Times New Roman" pitchFamily="18" charset="0"/>
              </a:rPr>
              <a:t> </a:t>
            </a:r>
            <a:r>
              <a:rPr lang="ru-RU" sz="3200" dirty="0">
                <a:latin typeface="Times New Roman" pitchFamily="18" charset="0"/>
              </a:rPr>
              <a:t/>
            </a:r>
            <a:br>
              <a:rPr lang="ru-RU" sz="3200" dirty="0">
                <a:latin typeface="Times New Roman" pitchFamily="18" charset="0"/>
              </a:rPr>
            </a:br>
            <a:r>
              <a:rPr lang="ru-RU" sz="4000" dirty="0"/>
              <a:t/>
            </a:r>
            <a:br>
              <a:rPr lang="ru-RU" sz="4000" dirty="0"/>
            </a:br>
            <a:endParaRPr lang="ru-RU" sz="4000" dirty="0"/>
          </a:p>
        </p:txBody>
      </p:sp>
      <p:sp>
        <p:nvSpPr>
          <p:cNvPr id="3077" name="Rectangle 5"/>
          <p:cNvSpPr>
            <a:spLocks noChangeArrowheads="1"/>
          </p:cNvSpPr>
          <p:nvPr/>
        </p:nvSpPr>
        <p:spPr bwMode="auto">
          <a:xfrm>
            <a:off x="1835150" y="1268413"/>
            <a:ext cx="6286500" cy="1143000"/>
          </a:xfrm>
          <a:prstGeom prst="rect">
            <a:avLst/>
          </a:prstGeom>
          <a:noFill/>
          <a:ln w="9525">
            <a:noFill/>
            <a:miter lim="800000"/>
            <a:headEnd/>
            <a:tailEnd/>
          </a:ln>
          <a:effectLst/>
        </p:spPr>
        <p:txBody>
          <a:bodyPr anchor="ctr"/>
          <a:lstStyle/>
          <a:p>
            <a:pPr algn="ctr"/>
            <a:endParaRPr lang="ru-RU" sz="4000" dirty="0">
              <a:solidFill>
                <a:schemeClr val="tx2"/>
              </a:solidFill>
            </a:endParaRPr>
          </a:p>
        </p:txBody>
      </p:sp>
      <p:pic>
        <p:nvPicPr>
          <p:cNvPr id="5" name="Рисунок 4" descr="1_1286786882.jpg"/>
          <p:cNvPicPr>
            <a:picLocks noChangeAspect="1"/>
          </p:cNvPicPr>
          <p:nvPr/>
        </p:nvPicPr>
        <p:blipFill>
          <a:blip r:embed="rId2" cstate="email"/>
          <a:stretch>
            <a:fillRect/>
          </a:stretch>
        </p:blipFill>
        <p:spPr>
          <a:xfrm>
            <a:off x="1" y="-1"/>
            <a:ext cx="9144000" cy="6858001"/>
          </a:xfrm>
          <a:prstGeom prst="rect">
            <a:avLst/>
          </a:prstGeom>
        </p:spPr>
      </p:pic>
      <p:pic>
        <p:nvPicPr>
          <p:cNvPr id="6" name="Рисунок 5" descr="Andes-mountains-Mendoza-Argentina.jpg"/>
          <p:cNvPicPr>
            <a:picLocks noChangeAspect="1"/>
          </p:cNvPicPr>
          <p:nvPr/>
        </p:nvPicPr>
        <p:blipFill>
          <a:blip r:embed="rId3" cstate="email"/>
          <a:stretch>
            <a:fillRect/>
          </a:stretch>
        </p:blipFill>
        <p:spPr>
          <a:xfrm>
            <a:off x="0" y="0"/>
            <a:ext cx="9144000" cy="6806064"/>
          </a:xfrm>
          <a:prstGeom prst="rect">
            <a:avLst/>
          </a:prstGeom>
        </p:spPr>
      </p:pic>
      <p:pic>
        <p:nvPicPr>
          <p:cNvPr id="7" name="Рисунок 6" descr="1301749938_post-54069-1238771225.jpg"/>
          <p:cNvPicPr>
            <a:picLocks noChangeAspect="1"/>
          </p:cNvPicPr>
          <p:nvPr/>
        </p:nvPicPr>
        <p:blipFill>
          <a:blip r:embed="rId4" cstate="email"/>
          <a:stretch>
            <a:fillRect/>
          </a:stretch>
        </p:blipFill>
        <p:spPr>
          <a:xfrm>
            <a:off x="0" y="0"/>
            <a:ext cx="9144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074"/>
                                        </p:tgtEl>
                                        <p:attrNameLst>
                                          <p:attrName>style.visibility</p:attrName>
                                        </p:attrNameLst>
                                      </p:cBhvr>
                                      <p:to>
                                        <p:strVal val="visible"/>
                                      </p:to>
                                    </p:set>
                                    <p:anim calcmode="discrete" valueType="clr">
                                      <p:cBhvr override="childStyle">
                                        <p:cTn id="7" dur="80"/>
                                        <p:tgtEl>
                                          <p:spTgt spid="307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074"/>
                                        </p:tgtEl>
                                        <p:attrNameLst>
                                          <p:attrName>fillcolor</p:attrName>
                                        </p:attrNameLst>
                                      </p:cBhvr>
                                      <p:tavLst>
                                        <p:tav tm="0">
                                          <p:val>
                                            <p:clrVal>
                                              <a:schemeClr val="accent2"/>
                                            </p:clrVal>
                                          </p:val>
                                        </p:tav>
                                        <p:tav tm="50000">
                                          <p:val>
                                            <p:clrVal>
                                              <a:schemeClr val="hlink"/>
                                            </p:clrVal>
                                          </p:val>
                                        </p:tav>
                                      </p:tavLst>
                                    </p:anim>
                                    <p:set>
                                      <p:cBhvr>
                                        <p:cTn id="9" dur="80"/>
                                        <p:tgtEl>
                                          <p:spTgt spid="3074"/>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9458" name="Picture 4" descr="leftpic_1"/>
          <p:cNvPicPr>
            <a:picLocks noChangeAspect="1" noChangeArrowheads="1"/>
          </p:cNvPicPr>
          <p:nvPr/>
        </p:nvPicPr>
        <p:blipFill>
          <a:blip r:embed="rId2">
            <a:clrChange>
              <a:clrFrom>
                <a:srgbClr val="24366C"/>
              </a:clrFrom>
              <a:clrTo>
                <a:srgbClr val="24366C">
                  <a:alpha val="0"/>
                </a:srgbClr>
              </a:clrTo>
            </a:clrChange>
            <a:lum bright="18000" contrast="12000"/>
          </a:blip>
          <a:srcRect/>
          <a:stretch>
            <a:fillRect/>
          </a:stretch>
        </p:blipFill>
        <p:spPr bwMode="auto">
          <a:xfrm>
            <a:off x="0" y="0"/>
            <a:ext cx="9144000" cy="6858000"/>
          </a:xfrm>
          <a:prstGeom prst="rect">
            <a:avLst/>
          </a:prstGeom>
          <a:noFill/>
          <a:ln w="9525">
            <a:noFill/>
            <a:miter lim="800000"/>
            <a:headEnd/>
            <a:tailEnd/>
          </a:ln>
        </p:spPr>
      </p:pic>
      <p:sp>
        <p:nvSpPr>
          <p:cNvPr id="2050" name="Rectangle 2"/>
          <p:cNvSpPr>
            <a:spLocks noGrp="1" noChangeArrowheads="1"/>
          </p:cNvSpPr>
          <p:nvPr>
            <p:ph type="title"/>
          </p:nvPr>
        </p:nvSpPr>
        <p:spPr>
          <a:xfrm>
            <a:off x="1142976" y="2357430"/>
            <a:ext cx="7543824" cy="2857520"/>
          </a:xfrm>
        </p:spPr>
        <p:txBody>
          <a:bodyPr/>
          <a:lstStyle/>
          <a:p>
            <a:pPr algn="ctr" eaLnBrk="1" hangingPunct="1"/>
            <a:r>
              <a:rPr lang="kk-KZ" b="1" dirty="0" smtClean="0">
                <a:solidFill>
                  <a:srgbClr val="000099"/>
                </a:solidFill>
                <a:effectLst/>
              </a:rPr>
              <a:t>Оңтүстік Америка материгінің ішкі сулары</a:t>
            </a:r>
            <a:r>
              <a:rPr lang="ru-RU" sz="6000" b="1" dirty="0" smtClean="0">
                <a:solidFill>
                  <a:srgbClr val="000099"/>
                </a:solidFill>
                <a:effectLst/>
              </a:rPr>
              <a:t/>
            </a:r>
            <a:br>
              <a:rPr lang="ru-RU" sz="6000" b="1" dirty="0" smtClean="0">
                <a:solidFill>
                  <a:srgbClr val="000099"/>
                </a:solidFill>
                <a:effectLst/>
              </a:rPr>
            </a:br>
            <a:endParaRPr lang="ru-RU" sz="6000" b="1" dirty="0" smtClean="0">
              <a:solidFill>
                <a:srgbClr val="000099"/>
              </a:solidFill>
              <a:effectLst/>
            </a:endParaRPr>
          </a:p>
        </p:txBody>
      </p:sp>
      <p:sp>
        <p:nvSpPr>
          <p:cNvPr id="19460" name="Rectangle 5"/>
          <p:cNvSpPr>
            <a:spLocks noChangeArrowheads="1"/>
          </p:cNvSpPr>
          <p:nvPr/>
        </p:nvSpPr>
        <p:spPr bwMode="auto">
          <a:xfrm>
            <a:off x="5561013" y="2894013"/>
            <a:ext cx="184150" cy="641350"/>
          </a:xfrm>
          <a:prstGeom prst="rect">
            <a:avLst/>
          </a:prstGeom>
          <a:noFill/>
          <a:ln w="9525">
            <a:noFill/>
            <a:miter lim="800000"/>
            <a:headEnd/>
            <a:tailEnd/>
          </a:ln>
        </p:spPr>
        <p:txBody>
          <a:bodyPr wrap="none">
            <a:spAutoFit/>
          </a:bodyPr>
          <a:lstStyle/>
          <a:p>
            <a:r>
              <a:rPr lang="en-US" b="1">
                <a:solidFill>
                  <a:srgbClr val="0000CC"/>
                </a:solidFill>
              </a:rPr>
              <a:t/>
            </a:r>
            <a:br>
              <a:rPr lang="en-US" b="1">
                <a:solidFill>
                  <a:srgbClr val="0000CC"/>
                </a:solidFill>
              </a:rPr>
            </a:br>
            <a:endParaRPr lang="ru-RU" b="1">
              <a:solidFill>
                <a:srgbClr val="0000CC"/>
              </a:solidFill>
            </a:endParaRPr>
          </a:p>
        </p:txBody>
      </p:sp>
      <p:sp>
        <p:nvSpPr>
          <p:cNvPr id="19461" name="Прямоугольник 4"/>
          <p:cNvSpPr>
            <a:spLocks noChangeArrowheads="1"/>
          </p:cNvSpPr>
          <p:nvPr/>
        </p:nvSpPr>
        <p:spPr bwMode="auto">
          <a:xfrm>
            <a:off x="1142976" y="857232"/>
            <a:ext cx="7747025" cy="769441"/>
          </a:xfrm>
          <a:prstGeom prst="rect">
            <a:avLst/>
          </a:prstGeom>
          <a:noFill/>
          <a:ln w="9525">
            <a:noFill/>
            <a:miter lim="800000"/>
            <a:headEnd/>
            <a:tailEnd/>
          </a:ln>
        </p:spPr>
        <p:txBody>
          <a:bodyPr wrap="square">
            <a:spAutoFit/>
          </a:bodyPr>
          <a:lstStyle/>
          <a:p>
            <a:pPr algn="ctr"/>
            <a:r>
              <a:rPr lang="kk-KZ" sz="4400" b="1" dirty="0" smtClean="0">
                <a:effectLst>
                  <a:outerShdw blurRad="38100" dist="38100" dir="2700000" algn="tl">
                    <a:srgbClr val="000000">
                      <a:alpha val="43137"/>
                    </a:srgbClr>
                  </a:outerShdw>
                </a:effectLst>
                <a:latin typeface="Times New Roman" pitchFamily="18" charset="0"/>
                <a:cs typeface="Times New Roman" pitchFamily="18" charset="0"/>
              </a:rPr>
              <a:t>Жаңа сабақ</a:t>
            </a:r>
            <a:endParaRPr lang="kk-KZ" sz="4400" b="1" dirty="0">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61"/>
                                        </p:tgtEl>
                                        <p:attrNameLst>
                                          <p:attrName>style.visibility</p:attrName>
                                        </p:attrNameLst>
                                      </p:cBhvr>
                                      <p:to>
                                        <p:strVal val="visible"/>
                                      </p:to>
                                    </p:set>
                                    <p:anim calcmode="lin" valueType="num">
                                      <p:cBhvr additive="base">
                                        <p:cTn id="7" dur="500" fill="hold"/>
                                        <p:tgtEl>
                                          <p:spTgt spid="19461"/>
                                        </p:tgtEl>
                                        <p:attrNameLst>
                                          <p:attrName>ppt_x</p:attrName>
                                        </p:attrNameLst>
                                      </p:cBhvr>
                                      <p:tavLst>
                                        <p:tav tm="0">
                                          <p:val>
                                            <p:strVal val="#ppt_x"/>
                                          </p:val>
                                        </p:tav>
                                        <p:tav tm="100000">
                                          <p:val>
                                            <p:strVal val="#ppt_x"/>
                                          </p:val>
                                        </p:tav>
                                      </p:tavLst>
                                    </p:anim>
                                    <p:anim calcmode="lin" valueType="num">
                                      <p:cBhvr additive="base">
                                        <p:cTn id="8" dur="500" fill="hold"/>
                                        <p:tgtEl>
                                          <p:spTgt spid="1946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mph" presetSubtype="0" fill="hold" grpId="0" nodeType="clickEffect">
                                  <p:stCondLst>
                                    <p:cond delay="0"/>
                                  </p:stCondLst>
                                  <p:childTnLst>
                                    <p:animScale>
                                      <p:cBhvr>
                                        <p:cTn id="12" dur="2000" fill="hold"/>
                                        <p:tgtEl>
                                          <p:spTgt spid="2050"/>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19461" grpId="0"/>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bg>
      <p:bgPr>
        <a:solidFill>
          <a:srgbClr val="CCCCFF"/>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0" y="0"/>
            <a:ext cx="9144000" cy="765175"/>
          </a:xfrm>
        </p:spPr>
        <p:txBody>
          <a:bodyPr/>
          <a:lstStyle/>
          <a:p>
            <a:pPr algn="ctr" eaLnBrk="1" hangingPunct="1">
              <a:defRPr/>
            </a:pPr>
            <a:r>
              <a:rPr lang="kk-KZ" b="1" dirty="0" smtClean="0">
                <a:solidFill>
                  <a:srgbClr val="800080"/>
                </a:solidFill>
              </a:rPr>
              <a:t>Жағалауындағы мұхиттары</a:t>
            </a:r>
          </a:p>
        </p:txBody>
      </p:sp>
      <p:sp>
        <p:nvSpPr>
          <p:cNvPr id="26627" name="Rectangle 3"/>
          <p:cNvSpPr>
            <a:spLocks noGrp="1" noChangeArrowheads="1"/>
          </p:cNvSpPr>
          <p:nvPr>
            <p:ph type="body" idx="1"/>
          </p:nvPr>
        </p:nvSpPr>
        <p:spPr>
          <a:xfrm flipH="1">
            <a:off x="9467850" y="6858000"/>
            <a:ext cx="69850" cy="77788"/>
          </a:xfrm>
        </p:spPr>
        <p:txBody>
          <a:bodyPr/>
          <a:lstStyle/>
          <a:p>
            <a:pPr algn="ctr" eaLnBrk="1" hangingPunct="1">
              <a:lnSpc>
                <a:spcPct val="80000"/>
              </a:lnSpc>
              <a:buFontTx/>
              <a:buNone/>
            </a:pPr>
            <a:endParaRPr lang="ru-RU" sz="800" b="1" smtClean="0">
              <a:solidFill>
                <a:srgbClr val="9900CC"/>
              </a:solidFill>
              <a:effectLst/>
            </a:endParaRPr>
          </a:p>
          <a:p>
            <a:pPr algn="ctr" eaLnBrk="1" hangingPunct="1">
              <a:lnSpc>
                <a:spcPct val="80000"/>
              </a:lnSpc>
              <a:buFontTx/>
              <a:buNone/>
            </a:pPr>
            <a:endParaRPr lang="en-US" sz="800" b="1" smtClean="0">
              <a:solidFill>
                <a:srgbClr val="9900CC"/>
              </a:solidFill>
              <a:effectLst/>
            </a:endParaRPr>
          </a:p>
          <a:p>
            <a:pPr eaLnBrk="1" hangingPunct="1">
              <a:lnSpc>
                <a:spcPct val="80000"/>
              </a:lnSpc>
              <a:buFontTx/>
              <a:buNone/>
            </a:pPr>
            <a:endParaRPr lang="ru-RU" sz="800" b="1" smtClean="0">
              <a:solidFill>
                <a:srgbClr val="9900CC"/>
              </a:solidFill>
              <a:effectLst/>
            </a:endParaRPr>
          </a:p>
        </p:txBody>
      </p:sp>
      <p:pic>
        <p:nvPicPr>
          <p:cNvPr id="15364" name="Picture 4" descr="Image87"/>
          <p:cNvPicPr>
            <a:picLocks noChangeAspect="1" noChangeArrowheads="1"/>
          </p:cNvPicPr>
          <p:nvPr/>
        </p:nvPicPr>
        <p:blipFill>
          <a:blip r:embed="rId3"/>
          <a:srcRect/>
          <a:stretch>
            <a:fillRect/>
          </a:stretch>
        </p:blipFill>
        <p:spPr bwMode="auto">
          <a:xfrm>
            <a:off x="1835150" y="692150"/>
            <a:ext cx="5473700" cy="6165850"/>
          </a:xfrm>
          <a:prstGeom prst="rect">
            <a:avLst/>
          </a:prstGeom>
          <a:noFill/>
          <a:ln w="9525">
            <a:noFill/>
            <a:miter lim="800000"/>
            <a:headEnd/>
            <a:tailEnd/>
          </a:ln>
        </p:spPr>
      </p:pic>
      <p:sp>
        <p:nvSpPr>
          <p:cNvPr id="15365" name="Text Box 5"/>
          <p:cNvSpPr txBox="1">
            <a:spLocks noChangeArrowheads="1"/>
          </p:cNvSpPr>
          <p:nvPr/>
        </p:nvSpPr>
        <p:spPr bwMode="auto">
          <a:xfrm rot="-5400000">
            <a:off x="-695325" y="3151188"/>
            <a:ext cx="3097213" cy="915987"/>
          </a:xfrm>
          <a:prstGeom prst="rect">
            <a:avLst/>
          </a:prstGeom>
          <a:noFill/>
          <a:ln w="9525">
            <a:noFill/>
            <a:miter lim="800000"/>
            <a:headEnd/>
            <a:tailEnd/>
          </a:ln>
        </p:spPr>
        <p:txBody>
          <a:bodyPr>
            <a:spAutoFit/>
          </a:bodyPr>
          <a:lstStyle/>
          <a:p>
            <a:pPr algn="ctr">
              <a:spcBef>
                <a:spcPct val="20000"/>
              </a:spcBef>
              <a:buClr>
                <a:schemeClr val="hlink"/>
              </a:buClr>
              <a:buSzPct val="120000"/>
            </a:pPr>
            <a:r>
              <a:rPr lang="kk-KZ" sz="3600" b="1" dirty="0" smtClean="0">
                <a:solidFill>
                  <a:srgbClr val="9900CC"/>
                </a:solidFill>
              </a:rPr>
              <a:t>Тынық</a:t>
            </a:r>
          </a:p>
          <a:p>
            <a:endParaRPr lang="ru-RU" dirty="0"/>
          </a:p>
        </p:txBody>
      </p:sp>
      <p:sp>
        <p:nvSpPr>
          <p:cNvPr id="15367" name="Text Box 7"/>
          <p:cNvSpPr txBox="1">
            <a:spLocks noChangeArrowheads="1"/>
          </p:cNvSpPr>
          <p:nvPr/>
        </p:nvSpPr>
        <p:spPr bwMode="auto">
          <a:xfrm rot="5400000">
            <a:off x="6796879" y="3874293"/>
            <a:ext cx="3103567" cy="641350"/>
          </a:xfrm>
          <a:prstGeom prst="rect">
            <a:avLst/>
          </a:prstGeom>
          <a:noFill/>
          <a:ln w="9525">
            <a:noFill/>
            <a:miter lim="800000"/>
            <a:headEnd/>
            <a:tailEnd/>
          </a:ln>
        </p:spPr>
        <p:txBody>
          <a:bodyPr wrap="square">
            <a:spAutoFit/>
          </a:bodyPr>
          <a:lstStyle/>
          <a:p>
            <a:pPr>
              <a:spcBef>
                <a:spcPct val="20000"/>
              </a:spcBef>
              <a:buClr>
                <a:schemeClr val="hlink"/>
              </a:buClr>
              <a:buSzPct val="120000"/>
            </a:pPr>
            <a:r>
              <a:rPr lang="ru-RU" sz="3600" b="1" dirty="0" smtClean="0">
                <a:solidFill>
                  <a:srgbClr val="9900CC"/>
                </a:solidFill>
              </a:rPr>
              <a:t>Атлант</a:t>
            </a:r>
            <a:endParaRPr lang="ru-RU" sz="3600" dirty="0"/>
          </a:p>
        </p:txBody>
      </p:sp>
    </p:spTree>
  </p:cSld>
  <p:clrMapOvr>
    <a:overrideClrMapping bg1="dk2" tx1="lt1" bg2="dk1" tx2="lt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checkerboard(across)">
                                      <p:cBhvr>
                                        <p:cTn id="7" dur="500"/>
                                        <p:tgtEl>
                                          <p:spTgt spid="15364"/>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15362"/>
                                        </p:tgtEl>
                                        <p:attrNameLst>
                                          <p:attrName>style.visibility</p:attrName>
                                        </p:attrNameLst>
                                      </p:cBhvr>
                                      <p:to>
                                        <p:strVal val="visible"/>
                                      </p:to>
                                    </p:set>
                                    <p:anim calcmode="lin" valueType="num">
                                      <p:cBhvr>
                                        <p:cTn id="12" dur="1000" fill="hold"/>
                                        <p:tgtEl>
                                          <p:spTgt spid="15362"/>
                                        </p:tgtEl>
                                        <p:attrNameLst>
                                          <p:attrName>ppt_x</p:attrName>
                                        </p:attrNameLst>
                                      </p:cBhvr>
                                      <p:tavLst>
                                        <p:tav tm="0">
                                          <p:val>
                                            <p:strVal val="#ppt_x-.2"/>
                                          </p:val>
                                        </p:tav>
                                        <p:tav tm="100000">
                                          <p:val>
                                            <p:strVal val="#ppt_x"/>
                                          </p:val>
                                        </p:tav>
                                      </p:tavLst>
                                    </p:anim>
                                    <p:anim calcmode="lin" valueType="num">
                                      <p:cBhvr>
                                        <p:cTn id="13" dur="1000" fill="hold"/>
                                        <p:tgtEl>
                                          <p:spTgt spid="15362"/>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5362"/>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15367"/>
                                        </p:tgtEl>
                                        <p:attrNameLst>
                                          <p:attrName>style.visibility</p:attrName>
                                        </p:attrNameLst>
                                      </p:cBhvr>
                                      <p:to>
                                        <p:strVal val="visible"/>
                                      </p:to>
                                    </p:set>
                                    <p:anim calcmode="lin" valueType="num">
                                      <p:cBhvr>
                                        <p:cTn id="19" dur="1000" fill="hold"/>
                                        <p:tgtEl>
                                          <p:spTgt spid="15367"/>
                                        </p:tgtEl>
                                        <p:attrNameLst>
                                          <p:attrName>ppt_x</p:attrName>
                                        </p:attrNameLst>
                                      </p:cBhvr>
                                      <p:tavLst>
                                        <p:tav tm="0">
                                          <p:val>
                                            <p:strVal val="#ppt_x-.2"/>
                                          </p:val>
                                        </p:tav>
                                        <p:tav tm="100000">
                                          <p:val>
                                            <p:strVal val="#ppt_x"/>
                                          </p:val>
                                        </p:tav>
                                      </p:tavLst>
                                    </p:anim>
                                    <p:anim calcmode="lin" valueType="num">
                                      <p:cBhvr>
                                        <p:cTn id="20" dur="1000" fill="hold"/>
                                        <p:tgtEl>
                                          <p:spTgt spid="15367"/>
                                        </p:tgtEl>
                                        <p:attrNameLst>
                                          <p:attrName>ppt_y</p:attrName>
                                        </p:attrNameLst>
                                      </p:cBhvr>
                                      <p:tavLst>
                                        <p:tav tm="0">
                                          <p:val>
                                            <p:strVal val="#ppt_y"/>
                                          </p:val>
                                        </p:tav>
                                        <p:tav tm="100000">
                                          <p:val>
                                            <p:strVal val="#ppt_y"/>
                                          </p:val>
                                        </p:tav>
                                      </p:tavLst>
                                    </p:anim>
                                    <p:animEffect transition="in" filter="wipe(right)" prLst="gradientSize: 0.1">
                                      <p:cBhvr>
                                        <p:cTn id="21" dur="1000"/>
                                        <p:tgtEl>
                                          <p:spTgt spid="15367"/>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15365"/>
                                        </p:tgtEl>
                                        <p:attrNameLst>
                                          <p:attrName>style.visibility</p:attrName>
                                        </p:attrNameLst>
                                      </p:cBhvr>
                                      <p:to>
                                        <p:strVal val="visible"/>
                                      </p:to>
                                    </p:set>
                                    <p:anim calcmode="lin" valueType="num">
                                      <p:cBhvr>
                                        <p:cTn id="26" dur="1000" fill="hold"/>
                                        <p:tgtEl>
                                          <p:spTgt spid="15365"/>
                                        </p:tgtEl>
                                        <p:attrNameLst>
                                          <p:attrName>ppt_x</p:attrName>
                                        </p:attrNameLst>
                                      </p:cBhvr>
                                      <p:tavLst>
                                        <p:tav tm="0">
                                          <p:val>
                                            <p:strVal val="#ppt_x-.2"/>
                                          </p:val>
                                        </p:tav>
                                        <p:tav tm="100000">
                                          <p:val>
                                            <p:strVal val="#ppt_x"/>
                                          </p:val>
                                        </p:tav>
                                      </p:tavLst>
                                    </p:anim>
                                    <p:anim calcmode="lin" valueType="num">
                                      <p:cBhvr>
                                        <p:cTn id="27" dur="1000" fill="hold"/>
                                        <p:tgtEl>
                                          <p:spTgt spid="15365"/>
                                        </p:tgtEl>
                                        <p:attrNameLst>
                                          <p:attrName>ppt_y</p:attrName>
                                        </p:attrNameLst>
                                      </p:cBhvr>
                                      <p:tavLst>
                                        <p:tav tm="0">
                                          <p:val>
                                            <p:strVal val="#ppt_y"/>
                                          </p:val>
                                        </p:tav>
                                        <p:tav tm="100000">
                                          <p:val>
                                            <p:strVal val="#ppt_y"/>
                                          </p:val>
                                        </p:tav>
                                      </p:tavLst>
                                    </p:anim>
                                    <p:animEffect transition="in" filter="wipe(right)" prLst="gradientSize: 0.1">
                                      <p:cBhvr>
                                        <p:cTn id="28" dur="1000"/>
                                        <p:tgtEl>
                                          <p:spTgt spid="15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P spid="15365" grpId="0"/>
      <p:bldP spid="1536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p:nvPr>
        </p:nvSpPr>
        <p:spPr>
          <a:xfrm>
            <a:off x="1428729" y="0"/>
            <a:ext cx="7715272" cy="1341438"/>
          </a:xfrm>
        </p:spPr>
        <p:txBody>
          <a:bodyPr/>
          <a:lstStyle/>
          <a:p>
            <a:pPr eaLnBrk="1" hangingPunct="1">
              <a:defRPr/>
            </a:pPr>
            <a:r>
              <a:rPr lang="kk-KZ" sz="5400" dirty="0" smtClean="0">
                <a:solidFill>
                  <a:srgbClr val="FFFF00"/>
                </a:solidFill>
              </a:rPr>
              <a:t>І р і    ө з е н д е р і</a:t>
            </a:r>
          </a:p>
        </p:txBody>
      </p:sp>
      <p:sp>
        <p:nvSpPr>
          <p:cNvPr id="9219" name="Rectangle 3"/>
          <p:cNvSpPr>
            <a:spLocks noGrp="1" noChangeArrowheads="1"/>
          </p:cNvSpPr>
          <p:nvPr>
            <p:ph type="body" idx="1"/>
          </p:nvPr>
        </p:nvSpPr>
        <p:spPr>
          <a:xfrm>
            <a:off x="179388" y="836613"/>
            <a:ext cx="8362950" cy="6021387"/>
          </a:xfrm>
        </p:spPr>
        <p:txBody>
          <a:bodyPr/>
          <a:lstStyle/>
          <a:p>
            <a:pPr eaLnBrk="1" hangingPunct="1">
              <a:defRPr/>
            </a:pPr>
            <a:r>
              <a:rPr lang="kk-KZ" sz="3600" b="1" dirty="0" smtClean="0">
                <a:solidFill>
                  <a:srgbClr val="00FF00"/>
                </a:solidFill>
              </a:rPr>
              <a:t>А м а з о н к а</a:t>
            </a:r>
          </a:p>
          <a:p>
            <a:pPr eaLnBrk="1" hangingPunct="1">
              <a:defRPr/>
            </a:pPr>
            <a:r>
              <a:rPr lang="kk-KZ" sz="3600" b="1" dirty="0" smtClean="0">
                <a:solidFill>
                  <a:srgbClr val="00FF00"/>
                </a:solidFill>
              </a:rPr>
              <a:t>Мараньон</a:t>
            </a:r>
          </a:p>
          <a:p>
            <a:pPr eaLnBrk="1" hangingPunct="1">
              <a:defRPr/>
            </a:pPr>
            <a:r>
              <a:rPr lang="kk-KZ" sz="3600" b="1" dirty="0" smtClean="0">
                <a:solidFill>
                  <a:srgbClr val="00FF00"/>
                </a:solidFill>
              </a:rPr>
              <a:t>Мадейра</a:t>
            </a:r>
            <a:endParaRPr lang="kk-KZ" sz="3600" b="1" dirty="0" smtClean="0">
              <a:solidFill>
                <a:srgbClr val="00FF00"/>
              </a:solidFill>
            </a:endParaRPr>
          </a:p>
          <a:p>
            <a:pPr eaLnBrk="1" hangingPunct="1">
              <a:defRPr/>
            </a:pPr>
            <a:r>
              <a:rPr lang="kk-KZ" sz="3600" b="1" dirty="0" smtClean="0">
                <a:solidFill>
                  <a:srgbClr val="00FF00"/>
                </a:solidFill>
              </a:rPr>
              <a:t>Ориноко</a:t>
            </a:r>
            <a:endParaRPr lang="kk-KZ" sz="3600" b="1" dirty="0" smtClean="0">
              <a:solidFill>
                <a:srgbClr val="00FF00"/>
              </a:solidFill>
            </a:endParaRPr>
          </a:p>
          <a:p>
            <a:pPr eaLnBrk="1" hangingPunct="1">
              <a:defRPr/>
            </a:pPr>
            <a:r>
              <a:rPr lang="kk-KZ" sz="3600" b="1" dirty="0" smtClean="0">
                <a:solidFill>
                  <a:srgbClr val="00FF00"/>
                </a:solidFill>
              </a:rPr>
              <a:t>П а р а н а</a:t>
            </a:r>
          </a:p>
          <a:p>
            <a:pPr eaLnBrk="1" hangingPunct="1">
              <a:defRPr/>
            </a:pPr>
            <a:r>
              <a:rPr lang="kk-KZ" sz="3600" b="1" dirty="0" smtClean="0">
                <a:solidFill>
                  <a:srgbClr val="00FF00"/>
                </a:solidFill>
              </a:rPr>
              <a:t>Парагвай</a:t>
            </a:r>
          </a:p>
          <a:p>
            <a:pPr eaLnBrk="1" hangingPunct="1">
              <a:defRPr/>
            </a:pPr>
            <a:r>
              <a:rPr lang="kk-KZ" sz="3600" b="1" dirty="0" smtClean="0">
                <a:solidFill>
                  <a:srgbClr val="00FF00"/>
                </a:solidFill>
              </a:rPr>
              <a:t>Сан-Франсиску</a:t>
            </a:r>
          </a:p>
          <a:p>
            <a:pPr eaLnBrk="1" hangingPunct="1">
              <a:buFont typeface="Wingdings" pitchFamily="2" charset="2"/>
              <a:buNone/>
              <a:defRPr/>
            </a:pPr>
            <a:endParaRPr lang="ru-RU" sz="3600" b="1" dirty="0" smtClean="0">
              <a:solidFill>
                <a:srgbClr val="00FF00"/>
              </a:solidFill>
              <a:latin typeface="Impact" pitchFamily="34" charset="0"/>
            </a:endParaRPr>
          </a:p>
          <a:p>
            <a:pPr eaLnBrk="1" hangingPunct="1">
              <a:buFont typeface="Wingdings" pitchFamily="2" charset="2"/>
              <a:buNone/>
              <a:defRPr/>
            </a:pPr>
            <a:endParaRPr lang="ru-RU" sz="3600" b="1" dirty="0" smtClean="0">
              <a:latin typeface="Impact" pitchFamily="34" charset="0"/>
            </a:endParaRPr>
          </a:p>
          <a:p>
            <a:pPr eaLnBrk="1" hangingPunct="1">
              <a:defRPr/>
            </a:pPr>
            <a:endParaRPr lang="ru-RU" sz="2400" dirty="0" smtClean="0"/>
          </a:p>
        </p:txBody>
      </p:sp>
    </p:spTree>
  </p:cSld>
  <p:clrMapOvr>
    <a:overrideClrMapping bg1="dk2" tx1="lt1" bg2="dk1" tx2="lt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p:cTn id="7" dur="500" decel="50000" fill="hold">
                                          <p:stCondLst>
                                            <p:cond delay="0"/>
                                          </p:stCondLst>
                                        </p:cTn>
                                        <p:tgtEl>
                                          <p:spTgt spid="921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921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9218"/>
                                        </p:tgtEl>
                                        <p:attrNameLst>
                                          <p:attrName>ppt_w</p:attrName>
                                        </p:attrNameLst>
                                      </p:cBhvr>
                                      <p:tavLst>
                                        <p:tav tm="0">
                                          <p:val>
                                            <p:strVal val="#ppt_w*.05"/>
                                          </p:val>
                                        </p:tav>
                                        <p:tav tm="100000">
                                          <p:val>
                                            <p:strVal val="#ppt_w"/>
                                          </p:val>
                                        </p:tav>
                                      </p:tavLst>
                                    </p:anim>
                                    <p:anim calcmode="lin" valueType="num">
                                      <p:cBhvr>
                                        <p:cTn id="10" dur="1000" fill="hold"/>
                                        <p:tgtEl>
                                          <p:spTgt spid="921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921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921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921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9218"/>
                                        </p:tgtEl>
                                      </p:cBhvr>
                                    </p:animEffect>
                                  </p:childTnLst>
                                </p:cTn>
                              </p:par>
                            </p:childTnLst>
                          </p:cTn>
                        </p:par>
                      </p:childTnLst>
                    </p:cTn>
                  </p:par>
                  <p:par>
                    <p:cTn id="15" fill="hold">
                      <p:stCondLst>
                        <p:cond delay="indefinite"/>
                      </p:stCondLst>
                      <p:childTnLst>
                        <p:par>
                          <p:cTn id="16" fill="hold">
                            <p:stCondLst>
                              <p:cond delay="0"/>
                            </p:stCondLst>
                            <p:childTnLst>
                              <p:par>
                                <p:cTn id="17" presetID="15" presetClass="entr" presetSubtype="0" fill="hold" grpId="0" nodeType="clickEffect">
                                  <p:stCondLst>
                                    <p:cond delay="0"/>
                                  </p:stCondLst>
                                  <p:childTnLst>
                                    <p:set>
                                      <p:cBhvr>
                                        <p:cTn id="18" dur="1" fill="hold">
                                          <p:stCondLst>
                                            <p:cond delay="0"/>
                                          </p:stCondLst>
                                        </p:cTn>
                                        <p:tgtEl>
                                          <p:spTgt spid="9219">
                                            <p:txEl>
                                              <p:pRg st="0" end="0"/>
                                            </p:txEl>
                                          </p:spTgt>
                                        </p:tgtEl>
                                        <p:attrNameLst>
                                          <p:attrName>style.visibility</p:attrName>
                                        </p:attrNameLst>
                                      </p:cBhvr>
                                      <p:to>
                                        <p:strVal val="visible"/>
                                      </p:to>
                                    </p:set>
                                    <p:anim calcmode="lin" valueType="num">
                                      <p:cBhvr>
                                        <p:cTn id="19" dur="1000" fill="hold"/>
                                        <p:tgtEl>
                                          <p:spTgt spid="9219">
                                            <p:txEl>
                                              <p:pRg st="0" end="0"/>
                                            </p:txEl>
                                          </p:spTgt>
                                        </p:tgtEl>
                                        <p:attrNameLst>
                                          <p:attrName>ppt_w</p:attrName>
                                        </p:attrNameLst>
                                      </p:cBhvr>
                                      <p:tavLst>
                                        <p:tav tm="0">
                                          <p:val>
                                            <p:fltVal val="0"/>
                                          </p:val>
                                        </p:tav>
                                        <p:tav tm="100000">
                                          <p:val>
                                            <p:strVal val="#ppt_w"/>
                                          </p:val>
                                        </p:tav>
                                      </p:tavLst>
                                    </p:anim>
                                    <p:anim calcmode="lin" valueType="num">
                                      <p:cBhvr>
                                        <p:cTn id="20" dur="1000" fill="hold"/>
                                        <p:tgtEl>
                                          <p:spTgt spid="9219">
                                            <p:txEl>
                                              <p:pRg st="0" end="0"/>
                                            </p:txEl>
                                          </p:spTgt>
                                        </p:tgtEl>
                                        <p:attrNameLst>
                                          <p:attrName>ppt_h</p:attrName>
                                        </p:attrNameLst>
                                      </p:cBhvr>
                                      <p:tavLst>
                                        <p:tav tm="0">
                                          <p:val>
                                            <p:fltVal val="0"/>
                                          </p:val>
                                        </p:tav>
                                        <p:tav tm="100000">
                                          <p:val>
                                            <p:strVal val="#ppt_h"/>
                                          </p:val>
                                        </p:tav>
                                      </p:tavLst>
                                    </p:anim>
                                    <p:anim calcmode="lin" valueType="num">
                                      <p:cBhvr>
                                        <p:cTn id="21" dur="1000" fill="hold"/>
                                        <p:tgtEl>
                                          <p:spTgt spid="9219">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9219">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3" fill="hold">
                      <p:stCondLst>
                        <p:cond delay="indefinite"/>
                      </p:stCondLst>
                      <p:childTnLst>
                        <p:par>
                          <p:cTn id="24" fill="hold">
                            <p:stCondLst>
                              <p:cond delay="0"/>
                            </p:stCondLst>
                            <p:childTnLst>
                              <p:par>
                                <p:cTn id="25" presetID="15" presetClass="entr" presetSubtype="0" fill="hold" grpId="0" nodeType="clickEffect">
                                  <p:stCondLst>
                                    <p:cond delay="0"/>
                                  </p:stCondLst>
                                  <p:childTnLst>
                                    <p:set>
                                      <p:cBhvr>
                                        <p:cTn id="26" dur="1" fill="hold">
                                          <p:stCondLst>
                                            <p:cond delay="0"/>
                                          </p:stCondLst>
                                        </p:cTn>
                                        <p:tgtEl>
                                          <p:spTgt spid="9219">
                                            <p:txEl>
                                              <p:pRg st="1" end="1"/>
                                            </p:txEl>
                                          </p:spTgt>
                                        </p:tgtEl>
                                        <p:attrNameLst>
                                          <p:attrName>style.visibility</p:attrName>
                                        </p:attrNameLst>
                                      </p:cBhvr>
                                      <p:to>
                                        <p:strVal val="visible"/>
                                      </p:to>
                                    </p:set>
                                    <p:anim calcmode="lin" valueType="num">
                                      <p:cBhvr>
                                        <p:cTn id="27" dur="1000" fill="hold"/>
                                        <p:tgtEl>
                                          <p:spTgt spid="9219">
                                            <p:txEl>
                                              <p:pRg st="1" end="1"/>
                                            </p:txEl>
                                          </p:spTgt>
                                        </p:tgtEl>
                                        <p:attrNameLst>
                                          <p:attrName>ppt_w</p:attrName>
                                        </p:attrNameLst>
                                      </p:cBhvr>
                                      <p:tavLst>
                                        <p:tav tm="0">
                                          <p:val>
                                            <p:fltVal val="0"/>
                                          </p:val>
                                        </p:tav>
                                        <p:tav tm="100000">
                                          <p:val>
                                            <p:strVal val="#ppt_w"/>
                                          </p:val>
                                        </p:tav>
                                      </p:tavLst>
                                    </p:anim>
                                    <p:anim calcmode="lin" valueType="num">
                                      <p:cBhvr>
                                        <p:cTn id="28" dur="1000" fill="hold"/>
                                        <p:tgtEl>
                                          <p:spTgt spid="9219">
                                            <p:txEl>
                                              <p:pRg st="1" end="1"/>
                                            </p:txEl>
                                          </p:spTgt>
                                        </p:tgtEl>
                                        <p:attrNameLst>
                                          <p:attrName>ppt_h</p:attrName>
                                        </p:attrNameLst>
                                      </p:cBhvr>
                                      <p:tavLst>
                                        <p:tav tm="0">
                                          <p:val>
                                            <p:fltVal val="0"/>
                                          </p:val>
                                        </p:tav>
                                        <p:tav tm="100000">
                                          <p:val>
                                            <p:strVal val="#ppt_h"/>
                                          </p:val>
                                        </p:tav>
                                      </p:tavLst>
                                    </p:anim>
                                    <p:anim calcmode="lin" valueType="num">
                                      <p:cBhvr>
                                        <p:cTn id="29" dur="1000" fill="hold"/>
                                        <p:tgtEl>
                                          <p:spTgt spid="9219">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9219">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1" fill="hold">
                      <p:stCondLst>
                        <p:cond delay="indefinite"/>
                      </p:stCondLst>
                      <p:childTnLst>
                        <p:par>
                          <p:cTn id="32" fill="hold">
                            <p:stCondLst>
                              <p:cond delay="0"/>
                            </p:stCondLst>
                            <p:childTnLst>
                              <p:par>
                                <p:cTn id="33" presetID="15" presetClass="entr" presetSubtype="0" fill="hold" grpId="0" nodeType="clickEffect">
                                  <p:stCondLst>
                                    <p:cond delay="0"/>
                                  </p:stCondLst>
                                  <p:childTnLst>
                                    <p:set>
                                      <p:cBhvr>
                                        <p:cTn id="34" dur="1" fill="hold">
                                          <p:stCondLst>
                                            <p:cond delay="0"/>
                                          </p:stCondLst>
                                        </p:cTn>
                                        <p:tgtEl>
                                          <p:spTgt spid="9219">
                                            <p:txEl>
                                              <p:pRg st="2" end="2"/>
                                            </p:txEl>
                                          </p:spTgt>
                                        </p:tgtEl>
                                        <p:attrNameLst>
                                          <p:attrName>style.visibility</p:attrName>
                                        </p:attrNameLst>
                                      </p:cBhvr>
                                      <p:to>
                                        <p:strVal val="visible"/>
                                      </p:to>
                                    </p:set>
                                    <p:anim calcmode="lin" valueType="num">
                                      <p:cBhvr>
                                        <p:cTn id="35" dur="1000" fill="hold"/>
                                        <p:tgtEl>
                                          <p:spTgt spid="9219">
                                            <p:txEl>
                                              <p:pRg st="2" end="2"/>
                                            </p:txEl>
                                          </p:spTgt>
                                        </p:tgtEl>
                                        <p:attrNameLst>
                                          <p:attrName>ppt_w</p:attrName>
                                        </p:attrNameLst>
                                      </p:cBhvr>
                                      <p:tavLst>
                                        <p:tav tm="0">
                                          <p:val>
                                            <p:fltVal val="0"/>
                                          </p:val>
                                        </p:tav>
                                        <p:tav tm="100000">
                                          <p:val>
                                            <p:strVal val="#ppt_w"/>
                                          </p:val>
                                        </p:tav>
                                      </p:tavLst>
                                    </p:anim>
                                    <p:anim calcmode="lin" valueType="num">
                                      <p:cBhvr>
                                        <p:cTn id="36" dur="1000" fill="hold"/>
                                        <p:tgtEl>
                                          <p:spTgt spid="9219">
                                            <p:txEl>
                                              <p:pRg st="2" end="2"/>
                                            </p:txEl>
                                          </p:spTgt>
                                        </p:tgtEl>
                                        <p:attrNameLst>
                                          <p:attrName>ppt_h</p:attrName>
                                        </p:attrNameLst>
                                      </p:cBhvr>
                                      <p:tavLst>
                                        <p:tav tm="0">
                                          <p:val>
                                            <p:fltVal val="0"/>
                                          </p:val>
                                        </p:tav>
                                        <p:tav tm="100000">
                                          <p:val>
                                            <p:strVal val="#ppt_h"/>
                                          </p:val>
                                        </p:tav>
                                      </p:tavLst>
                                    </p:anim>
                                    <p:anim calcmode="lin" valueType="num">
                                      <p:cBhvr>
                                        <p:cTn id="37" dur="1000" fill="hold"/>
                                        <p:tgtEl>
                                          <p:spTgt spid="9219">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9219">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9" fill="hold">
                      <p:stCondLst>
                        <p:cond delay="indefinite"/>
                      </p:stCondLst>
                      <p:childTnLst>
                        <p:par>
                          <p:cTn id="40" fill="hold">
                            <p:stCondLst>
                              <p:cond delay="0"/>
                            </p:stCondLst>
                            <p:childTnLst>
                              <p:par>
                                <p:cTn id="41" presetID="15" presetClass="entr" presetSubtype="0" fill="hold" grpId="0" nodeType="clickEffect">
                                  <p:stCondLst>
                                    <p:cond delay="0"/>
                                  </p:stCondLst>
                                  <p:childTnLst>
                                    <p:set>
                                      <p:cBhvr>
                                        <p:cTn id="42" dur="1" fill="hold">
                                          <p:stCondLst>
                                            <p:cond delay="0"/>
                                          </p:stCondLst>
                                        </p:cTn>
                                        <p:tgtEl>
                                          <p:spTgt spid="9219">
                                            <p:txEl>
                                              <p:pRg st="3" end="3"/>
                                            </p:txEl>
                                          </p:spTgt>
                                        </p:tgtEl>
                                        <p:attrNameLst>
                                          <p:attrName>style.visibility</p:attrName>
                                        </p:attrNameLst>
                                      </p:cBhvr>
                                      <p:to>
                                        <p:strVal val="visible"/>
                                      </p:to>
                                    </p:set>
                                    <p:anim calcmode="lin" valueType="num">
                                      <p:cBhvr>
                                        <p:cTn id="43" dur="1000" fill="hold"/>
                                        <p:tgtEl>
                                          <p:spTgt spid="9219">
                                            <p:txEl>
                                              <p:pRg st="3" end="3"/>
                                            </p:txEl>
                                          </p:spTgt>
                                        </p:tgtEl>
                                        <p:attrNameLst>
                                          <p:attrName>ppt_w</p:attrName>
                                        </p:attrNameLst>
                                      </p:cBhvr>
                                      <p:tavLst>
                                        <p:tav tm="0">
                                          <p:val>
                                            <p:fltVal val="0"/>
                                          </p:val>
                                        </p:tav>
                                        <p:tav tm="100000">
                                          <p:val>
                                            <p:strVal val="#ppt_w"/>
                                          </p:val>
                                        </p:tav>
                                      </p:tavLst>
                                    </p:anim>
                                    <p:anim calcmode="lin" valueType="num">
                                      <p:cBhvr>
                                        <p:cTn id="44" dur="1000" fill="hold"/>
                                        <p:tgtEl>
                                          <p:spTgt spid="9219">
                                            <p:txEl>
                                              <p:pRg st="3" end="3"/>
                                            </p:txEl>
                                          </p:spTgt>
                                        </p:tgtEl>
                                        <p:attrNameLst>
                                          <p:attrName>ppt_h</p:attrName>
                                        </p:attrNameLst>
                                      </p:cBhvr>
                                      <p:tavLst>
                                        <p:tav tm="0">
                                          <p:val>
                                            <p:fltVal val="0"/>
                                          </p:val>
                                        </p:tav>
                                        <p:tav tm="100000">
                                          <p:val>
                                            <p:strVal val="#ppt_h"/>
                                          </p:val>
                                        </p:tav>
                                      </p:tavLst>
                                    </p:anim>
                                    <p:anim calcmode="lin" valueType="num">
                                      <p:cBhvr>
                                        <p:cTn id="45" dur="1000" fill="hold"/>
                                        <p:tgtEl>
                                          <p:spTgt spid="9219">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9219">
                                            <p:txEl>
                                              <p:pRg st="3" end="3"/>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7" fill="hold">
                      <p:stCondLst>
                        <p:cond delay="indefinite"/>
                      </p:stCondLst>
                      <p:childTnLst>
                        <p:par>
                          <p:cTn id="48" fill="hold">
                            <p:stCondLst>
                              <p:cond delay="0"/>
                            </p:stCondLst>
                            <p:childTnLst>
                              <p:par>
                                <p:cTn id="49" presetID="15" presetClass="entr" presetSubtype="0" fill="hold" grpId="0" nodeType="clickEffect">
                                  <p:stCondLst>
                                    <p:cond delay="0"/>
                                  </p:stCondLst>
                                  <p:childTnLst>
                                    <p:set>
                                      <p:cBhvr>
                                        <p:cTn id="50" dur="1" fill="hold">
                                          <p:stCondLst>
                                            <p:cond delay="0"/>
                                          </p:stCondLst>
                                        </p:cTn>
                                        <p:tgtEl>
                                          <p:spTgt spid="9219">
                                            <p:txEl>
                                              <p:pRg st="4" end="4"/>
                                            </p:txEl>
                                          </p:spTgt>
                                        </p:tgtEl>
                                        <p:attrNameLst>
                                          <p:attrName>style.visibility</p:attrName>
                                        </p:attrNameLst>
                                      </p:cBhvr>
                                      <p:to>
                                        <p:strVal val="visible"/>
                                      </p:to>
                                    </p:set>
                                    <p:anim calcmode="lin" valueType="num">
                                      <p:cBhvr>
                                        <p:cTn id="51" dur="1000" fill="hold"/>
                                        <p:tgtEl>
                                          <p:spTgt spid="9219">
                                            <p:txEl>
                                              <p:pRg st="4" end="4"/>
                                            </p:txEl>
                                          </p:spTgt>
                                        </p:tgtEl>
                                        <p:attrNameLst>
                                          <p:attrName>ppt_w</p:attrName>
                                        </p:attrNameLst>
                                      </p:cBhvr>
                                      <p:tavLst>
                                        <p:tav tm="0">
                                          <p:val>
                                            <p:fltVal val="0"/>
                                          </p:val>
                                        </p:tav>
                                        <p:tav tm="100000">
                                          <p:val>
                                            <p:strVal val="#ppt_w"/>
                                          </p:val>
                                        </p:tav>
                                      </p:tavLst>
                                    </p:anim>
                                    <p:anim calcmode="lin" valueType="num">
                                      <p:cBhvr>
                                        <p:cTn id="52" dur="1000" fill="hold"/>
                                        <p:tgtEl>
                                          <p:spTgt spid="9219">
                                            <p:txEl>
                                              <p:pRg st="4" end="4"/>
                                            </p:txEl>
                                          </p:spTgt>
                                        </p:tgtEl>
                                        <p:attrNameLst>
                                          <p:attrName>ppt_h</p:attrName>
                                        </p:attrNameLst>
                                      </p:cBhvr>
                                      <p:tavLst>
                                        <p:tav tm="0">
                                          <p:val>
                                            <p:fltVal val="0"/>
                                          </p:val>
                                        </p:tav>
                                        <p:tav tm="100000">
                                          <p:val>
                                            <p:strVal val="#ppt_h"/>
                                          </p:val>
                                        </p:tav>
                                      </p:tavLst>
                                    </p:anim>
                                    <p:anim calcmode="lin" valueType="num">
                                      <p:cBhvr>
                                        <p:cTn id="53" dur="1000" fill="hold"/>
                                        <p:tgtEl>
                                          <p:spTgt spid="9219">
                                            <p:txEl>
                                              <p:pRg st="4" end="4"/>
                                            </p:txEl>
                                          </p:spTgt>
                                        </p:tgtEl>
                                        <p:attrNameLst>
                                          <p:attrName>ppt_x</p:attrName>
                                        </p:attrNameLst>
                                      </p:cBhvr>
                                      <p:tavLst>
                                        <p:tav tm="0" fmla="#ppt_x+(cos(-2*pi*(1-$))*-#ppt_x-sin(-2*pi*(1-$))*(1-#ppt_y))*(1-$)">
                                          <p:val>
                                            <p:fltVal val="0"/>
                                          </p:val>
                                        </p:tav>
                                        <p:tav tm="100000">
                                          <p:val>
                                            <p:fltVal val="1"/>
                                          </p:val>
                                        </p:tav>
                                      </p:tavLst>
                                    </p:anim>
                                    <p:anim calcmode="lin" valueType="num">
                                      <p:cBhvr>
                                        <p:cTn id="54" dur="1000" fill="hold"/>
                                        <p:tgtEl>
                                          <p:spTgt spid="9219">
                                            <p:txEl>
                                              <p:pRg st="4" end="4"/>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5" fill="hold">
                      <p:stCondLst>
                        <p:cond delay="indefinite"/>
                      </p:stCondLst>
                      <p:childTnLst>
                        <p:par>
                          <p:cTn id="56" fill="hold">
                            <p:stCondLst>
                              <p:cond delay="0"/>
                            </p:stCondLst>
                            <p:childTnLst>
                              <p:par>
                                <p:cTn id="57" presetID="15" presetClass="entr" presetSubtype="0" fill="hold" grpId="0" nodeType="clickEffect">
                                  <p:stCondLst>
                                    <p:cond delay="0"/>
                                  </p:stCondLst>
                                  <p:childTnLst>
                                    <p:set>
                                      <p:cBhvr>
                                        <p:cTn id="58" dur="1" fill="hold">
                                          <p:stCondLst>
                                            <p:cond delay="0"/>
                                          </p:stCondLst>
                                        </p:cTn>
                                        <p:tgtEl>
                                          <p:spTgt spid="9219">
                                            <p:txEl>
                                              <p:pRg st="5" end="5"/>
                                            </p:txEl>
                                          </p:spTgt>
                                        </p:tgtEl>
                                        <p:attrNameLst>
                                          <p:attrName>style.visibility</p:attrName>
                                        </p:attrNameLst>
                                      </p:cBhvr>
                                      <p:to>
                                        <p:strVal val="visible"/>
                                      </p:to>
                                    </p:set>
                                    <p:anim calcmode="lin" valueType="num">
                                      <p:cBhvr>
                                        <p:cTn id="59" dur="1000" fill="hold"/>
                                        <p:tgtEl>
                                          <p:spTgt spid="9219">
                                            <p:txEl>
                                              <p:pRg st="5" end="5"/>
                                            </p:txEl>
                                          </p:spTgt>
                                        </p:tgtEl>
                                        <p:attrNameLst>
                                          <p:attrName>ppt_w</p:attrName>
                                        </p:attrNameLst>
                                      </p:cBhvr>
                                      <p:tavLst>
                                        <p:tav tm="0">
                                          <p:val>
                                            <p:fltVal val="0"/>
                                          </p:val>
                                        </p:tav>
                                        <p:tav tm="100000">
                                          <p:val>
                                            <p:strVal val="#ppt_w"/>
                                          </p:val>
                                        </p:tav>
                                      </p:tavLst>
                                    </p:anim>
                                    <p:anim calcmode="lin" valueType="num">
                                      <p:cBhvr>
                                        <p:cTn id="60" dur="1000" fill="hold"/>
                                        <p:tgtEl>
                                          <p:spTgt spid="9219">
                                            <p:txEl>
                                              <p:pRg st="5" end="5"/>
                                            </p:txEl>
                                          </p:spTgt>
                                        </p:tgtEl>
                                        <p:attrNameLst>
                                          <p:attrName>ppt_h</p:attrName>
                                        </p:attrNameLst>
                                      </p:cBhvr>
                                      <p:tavLst>
                                        <p:tav tm="0">
                                          <p:val>
                                            <p:fltVal val="0"/>
                                          </p:val>
                                        </p:tav>
                                        <p:tav tm="100000">
                                          <p:val>
                                            <p:strVal val="#ppt_h"/>
                                          </p:val>
                                        </p:tav>
                                      </p:tavLst>
                                    </p:anim>
                                    <p:anim calcmode="lin" valueType="num">
                                      <p:cBhvr>
                                        <p:cTn id="61" dur="1000" fill="hold"/>
                                        <p:tgtEl>
                                          <p:spTgt spid="9219">
                                            <p:txEl>
                                              <p:pRg st="5" end="5"/>
                                            </p:txEl>
                                          </p:spTgt>
                                        </p:tgtEl>
                                        <p:attrNameLst>
                                          <p:attrName>ppt_x</p:attrName>
                                        </p:attrNameLst>
                                      </p:cBhvr>
                                      <p:tavLst>
                                        <p:tav tm="0" fmla="#ppt_x+(cos(-2*pi*(1-$))*-#ppt_x-sin(-2*pi*(1-$))*(1-#ppt_y))*(1-$)">
                                          <p:val>
                                            <p:fltVal val="0"/>
                                          </p:val>
                                        </p:tav>
                                        <p:tav tm="100000">
                                          <p:val>
                                            <p:fltVal val="1"/>
                                          </p:val>
                                        </p:tav>
                                      </p:tavLst>
                                    </p:anim>
                                    <p:anim calcmode="lin" valueType="num">
                                      <p:cBhvr>
                                        <p:cTn id="62" dur="1000" fill="hold"/>
                                        <p:tgtEl>
                                          <p:spTgt spid="9219">
                                            <p:txEl>
                                              <p:pRg st="5" end="5"/>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3" fill="hold">
                      <p:stCondLst>
                        <p:cond delay="indefinite"/>
                      </p:stCondLst>
                      <p:childTnLst>
                        <p:par>
                          <p:cTn id="64" fill="hold">
                            <p:stCondLst>
                              <p:cond delay="0"/>
                            </p:stCondLst>
                            <p:childTnLst>
                              <p:par>
                                <p:cTn id="65" presetID="15" presetClass="entr" presetSubtype="0" fill="hold" grpId="0" nodeType="clickEffect">
                                  <p:stCondLst>
                                    <p:cond delay="0"/>
                                  </p:stCondLst>
                                  <p:childTnLst>
                                    <p:set>
                                      <p:cBhvr>
                                        <p:cTn id="66" dur="1" fill="hold">
                                          <p:stCondLst>
                                            <p:cond delay="0"/>
                                          </p:stCondLst>
                                        </p:cTn>
                                        <p:tgtEl>
                                          <p:spTgt spid="9219">
                                            <p:txEl>
                                              <p:pRg st="6" end="6"/>
                                            </p:txEl>
                                          </p:spTgt>
                                        </p:tgtEl>
                                        <p:attrNameLst>
                                          <p:attrName>style.visibility</p:attrName>
                                        </p:attrNameLst>
                                      </p:cBhvr>
                                      <p:to>
                                        <p:strVal val="visible"/>
                                      </p:to>
                                    </p:set>
                                    <p:anim calcmode="lin" valueType="num">
                                      <p:cBhvr>
                                        <p:cTn id="67" dur="1000" fill="hold"/>
                                        <p:tgtEl>
                                          <p:spTgt spid="9219">
                                            <p:txEl>
                                              <p:pRg st="6" end="6"/>
                                            </p:txEl>
                                          </p:spTgt>
                                        </p:tgtEl>
                                        <p:attrNameLst>
                                          <p:attrName>ppt_w</p:attrName>
                                        </p:attrNameLst>
                                      </p:cBhvr>
                                      <p:tavLst>
                                        <p:tav tm="0">
                                          <p:val>
                                            <p:fltVal val="0"/>
                                          </p:val>
                                        </p:tav>
                                        <p:tav tm="100000">
                                          <p:val>
                                            <p:strVal val="#ppt_w"/>
                                          </p:val>
                                        </p:tav>
                                      </p:tavLst>
                                    </p:anim>
                                    <p:anim calcmode="lin" valueType="num">
                                      <p:cBhvr>
                                        <p:cTn id="68" dur="1000" fill="hold"/>
                                        <p:tgtEl>
                                          <p:spTgt spid="9219">
                                            <p:txEl>
                                              <p:pRg st="6" end="6"/>
                                            </p:txEl>
                                          </p:spTgt>
                                        </p:tgtEl>
                                        <p:attrNameLst>
                                          <p:attrName>ppt_h</p:attrName>
                                        </p:attrNameLst>
                                      </p:cBhvr>
                                      <p:tavLst>
                                        <p:tav tm="0">
                                          <p:val>
                                            <p:fltVal val="0"/>
                                          </p:val>
                                        </p:tav>
                                        <p:tav tm="100000">
                                          <p:val>
                                            <p:strVal val="#ppt_h"/>
                                          </p:val>
                                        </p:tav>
                                      </p:tavLst>
                                    </p:anim>
                                    <p:anim calcmode="lin" valueType="num">
                                      <p:cBhvr>
                                        <p:cTn id="69" dur="1000" fill="hold"/>
                                        <p:tgtEl>
                                          <p:spTgt spid="9219">
                                            <p:txEl>
                                              <p:pRg st="6" end="6"/>
                                            </p:txEl>
                                          </p:spTgt>
                                        </p:tgtEl>
                                        <p:attrNameLst>
                                          <p:attrName>ppt_x</p:attrName>
                                        </p:attrNameLst>
                                      </p:cBhvr>
                                      <p:tavLst>
                                        <p:tav tm="0" fmla="#ppt_x+(cos(-2*pi*(1-$))*-#ppt_x-sin(-2*pi*(1-$))*(1-#ppt_y))*(1-$)">
                                          <p:val>
                                            <p:fltVal val="0"/>
                                          </p:val>
                                        </p:tav>
                                        <p:tav tm="100000">
                                          <p:val>
                                            <p:fltVal val="1"/>
                                          </p:val>
                                        </p:tav>
                                      </p:tavLst>
                                    </p:anim>
                                    <p:anim calcmode="lin" valueType="num">
                                      <p:cBhvr>
                                        <p:cTn id="70" dur="1000" fill="hold"/>
                                        <p:tgtEl>
                                          <p:spTgt spid="9219">
                                            <p:txEl>
                                              <p:pRg st="6" end="6"/>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9219" grpId="0" build="p"/>
    </p:bld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7" name="Rectangle 3"/>
          <p:cNvSpPr>
            <a:spLocks noGrp="1" noChangeArrowheads="1"/>
          </p:cNvSpPr>
          <p:nvPr>
            <p:ph type="body" idx="1"/>
          </p:nvPr>
        </p:nvSpPr>
        <p:spPr>
          <a:xfrm flipH="1">
            <a:off x="9467850" y="6858000"/>
            <a:ext cx="69850" cy="77788"/>
          </a:xfrm>
        </p:spPr>
        <p:txBody>
          <a:bodyPr/>
          <a:lstStyle/>
          <a:p>
            <a:pPr algn="ctr" eaLnBrk="1" hangingPunct="1">
              <a:lnSpc>
                <a:spcPct val="80000"/>
              </a:lnSpc>
              <a:buFontTx/>
              <a:buNone/>
            </a:pPr>
            <a:endParaRPr lang="ru-RU" sz="800" b="1" smtClean="0">
              <a:solidFill>
                <a:srgbClr val="9900CC"/>
              </a:solidFill>
              <a:effectLst/>
            </a:endParaRPr>
          </a:p>
          <a:p>
            <a:pPr algn="ctr" eaLnBrk="1" hangingPunct="1">
              <a:lnSpc>
                <a:spcPct val="80000"/>
              </a:lnSpc>
              <a:buFontTx/>
              <a:buNone/>
            </a:pPr>
            <a:endParaRPr lang="en-US" sz="800" b="1" smtClean="0">
              <a:solidFill>
                <a:srgbClr val="9900CC"/>
              </a:solidFill>
              <a:effectLst/>
            </a:endParaRPr>
          </a:p>
          <a:p>
            <a:pPr eaLnBrk="1" hangingPunct="1">
              <a:lnSpc>
                <a:spcPct val="80000"/>
              </a:lnSpc>
              <a:buFontTx/>
              <a:buNone/>
            </a:pPr>
            <a:endParaRPr lang="ru-RU" sz="800" b="1" smtClean="0">
              <a:solidFill>
                <a:srgbClr val="9900CC"/>
              </a:solidFill>
              <a:effectLst/>
            </a:endParaRPr>
          </a:p>
        </p:txBody>
      </p:sp>
      <p:pic>
        <p:nvPicPr>
          <p:cNvPr id="15364" name="Picture 4" descr="Image87"/>
          <p:cNvPicPr>
            <a:picLocks noChangeAspect="1" noChangeArrowheads="1"/>
          </p:cNvPicPr>
          <p:nvPr/>
        </p:nvPicPr>
        <p:blipFill>
          <a:blip r:embed="rId2"/>
          <a:srcRect/>
          <a:stretch>
            <a:fillRect/>
          </a:stretch>
        </p:blipFill>
        <p:spPr bwMode="auto">
          <a:xfrm>
            <a:off x="142844" y="0"/>
            <a:ext cx="6088152" cy="6858000"/>
          </a:xfrm>
          <a:prstGeom prst="rect">
            <a:avLst/>
          </a:prstGeom>
          <a:noFill/>
          <a:ln w="9525">
            <a:noFill/>
            <a:miter lim="800000"/>
            <a:headEnd/>
            <a:tailEnd/>
          </a:ln>
        </p:spPr>
      </p:pic>
      <p:sp>
        <p:nvSpPr>
          <p:cNvPr id="8" name="Заголовок 6"/>
          <p:cNvSpPr>
            <a:spLocks noGrp="1"/>
          </p:cNvSpPr>
          <p:nvPr>
            <p:ph type="title"/>
          </p:nvPr>
        </p:nvSpPr>
        <p:spPr>
          <a:xfrm>
            <a:off x="6143636" y="571480"/>
            <a:ext cx="2857520" cy="800120"/>
          </a:xfrm>
        </p:spPr>
        <p:txBody>
          <a:bodyPr/>
          <a:lstStyle/>
          <a:p>
            <a:r>
              <a:rPr lang="kk-KZ" sz="2400" dirty="0" smtClean="0"/>
              <a:t>1. Амазонка өзені</a:t>
            </a:r>
            <a:endParaRPr lang="ru-RU" sz="2400" dirty="0"/>
          </a:p>
        </p:txBody>
      </p:sp>
      <p:sp>
        <p:nvSpPr>
          <p:cNvPr id="9" name="Заголовок 6"/>
          <p:cNvSpPr txBox="1">
            <a:spLocks/>
          </p:cNvSpPr>
          <p:nvPr/>
        </p:nvSpPr>
        <p:spPr bwMode="auto">
          <a:xfrm>
            <a:off x="6286480" y="1571612"/>
            <a:ext cx="2857520" cy="8001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kk-KZ" sz="2400" kern="0" dirty="0" smtClean="0">
                <a:solidFill>
                  <a:schemeClr val="tx2"/>
                </a:solidFill>
                <a:effectLst>
                  <a:outerShdw blurRad="38100" dist="38100" dir="2700000" algn="tl">
                    <a:srgbClr val="000000"/>
                  </a:outerShdw>
                </a:effectLst>
                <a:latin typeface="+mj-lt"/>
                <a:ea typeface="+mj-ea"/>
                <a:cs typeface="+mj-cs"/>
              </a:rPr>
              <a:t>2. Парана</a:t>
            </a:r>
            <a:r>
              <a:rPr kumimoji="0" lang="kk-KZ" sz="24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mj-lt"/>
                <a:ea typeface="+mj-ea"/>
                <a:cs typeface="+mj-cs"/>
              </a:rPr>
              <a:t> өзені</a:t>
            </a:r>
            <a:endParaRPr kumimoji="0" lang="ru-RU" sz="2400" b="0" i="0" u="none" strike="noStrike" kern="0" cap="none" spc="0" normalizeH="0" baseline="0" noProof="0" dirty="0">
              <a:ln>
                <a:noFill/>
              </a:ln>
              <a:solidFill>
                <a:schemeClr val="tx2"/>
              </a:solidFill>
              <a:effectLst>
                <a:outerShdw blurRad="38100" dist="38100" dir="2700000" algn="tl">
                  <a:srgbClr val="000000"/>
                </a:outerShdw>
              </a:effectLst>
              <a:uLnTx/>
              <a:uFillTx/>
              <a:latin typeface="+mj-lt"/>
              <a:ea typeface="+mj-ea"/>
              <a:cs typeface="+mj-cs"/>
            </a:endParaRPr>
          </a:p>
        </p:txBody>
      </p:sp>
      <p:sp>
        <p:nvSpPr>
          <p:cNvPr id="10" name="Заголовок 6"/>
          <p:cNvSpPr txBox="1">
            <a:spLocks/>
          </p:cNvSpPr>
          <p:nvPr/>
        </p:nvSpPr>
        <p:spPr bwMode="auto">
          <a:xfrm>
            <a:off x="6143636" y="2500306"/>
            <a:ext cx="2857520" cy="8001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kk-KZ" sz="24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mj-lt"/>
                <a:ea typeface="+mj-ea"/>
                <a:cs typeface="+mj-cs"/>
              </a:rPr>
              <a:t>3. Ориноко өзені</a:t>
            </a:r>
            <a:endParaRPr kumimoji="0" lang="ru-RU" sz="2400" b="0" i="0" u="none" strike="noStrike" kern="0" cap="none" spc="0" normalizeH="0" baseline="0" noProof="0" dirty="0">
              <a:ln>
                <a:noFill/>
              </a:ln>
              <a:solidFill>
                <a:schemeClr val="tx2"/>
              </a:solidFill>
              <a:effectLst>
                <a:outerShdw blurRad="38100" dist="38100" dir="2700000" algn="tl">
                  <a:srgbClr val="000000"/>
                </a:outerShdw>
              </a:effectLst>
              <a:uLnTx/>
              <a:uFillTx/>
              <a:latin typeface="+mj-lt"/>
              <a:ea typeface="+mj-ea"/>
              <a:cs typeface="+mj-cs"/>
            </a:endParaRPr>
          </a:p>
        </p:txBody>
      </p:sp>
      <p:sp>
        <p:nvSpPr>
          <p:cNvPr id="11" name="Заголовок 6"/>
          <p:cNvSpPr txBox="1">
            <a:spLocks/>
          </p:cNvSpPr>
          <p:nvPr/>
        </p:nvSpPr>
        <p:spPr bwMode="auto">
          <a:xfrm>
            <a:off x="6286480" y="3429000"/>
            <a:ext cx="2857520" cy="8001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kk-KZ" sz="24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mj-lt"/>
                <a:ea typeface="+mj-ea"/>
                <a:cs typeface="+mj-cs"/>
              </a:rPr>
              <a:t>4. Уругвай өзені</a:t>
            </a:r>
            <a:endParaRPr kumimoji="0" lang="ru-RU" sz="2400" b="0" i="0" u="none" strike="noStrike" kern="0" cap="none" spc="0" normalizeH="0" baseline="0" noProof="0" dirty="0">
              <a:ln>
                <a:noFill/>
              </a:ln>
              <a:solidFill>
                <a:schemeClr val="tx2"/>
              </a:solidFill>
              <a:effectLst>
                <a:outerShdw blurRad="38100" dist="38100" dir="2700000" algn="tl">
                  <a:srgbClr val="000000"/>
                </a:outerShdw>
              </a:effectLst>
              <a:uLnTx/>
              <a:uFillTx/>
              <a:latin typeface="+mj-lt"/>
              <a:ea typeface="+mj-ea"/>
              <a:cs typeface="+mj-cs"/>
            </a:endParaRPr>
          </a:p>
        </p:txBody>
      </p:sp>
      <p:sp>
        <p:nvSpPr>
          <p:cNvPr id="12" name="Заголовок 6"/>
          <p:cNvSpPr txBox="1">
            <a:spLocks/>
          </p:cNvSpPr>
          <p:nvPr/>
        </p:nvSpPr>
        <p:spPr bwMode="auto">
          <a:xfrm>
            <a:off x="6286480" y="4429132"/>
            <a:ext cx="2857520" cy="8001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kk-KZ" sz="2400" kern="0" dirty="0" smtClean="0">
                <a:solidFill>
                  <a:schemeClr val="tx2"/>
                </a:solidFill>
                <a:effectLst>
                  <a:outerShdw blurRad="38100" dist="38100" dir="2700000" algn="tl">
                    <a:srgbClr val="000000"/>
                  </a:outerShdw>
                </a:effectLst>
                <a:latin typeface="+mj-lt"/>
                <a:ea typeface="+mj-ea"/>
                <a:cs typeface="+mj-cs"/>
              </a:rPr>
              <a:t>5</a:t>
            </a:r>
            <a:r>
              <a:rPr kumimoji="0" lang="kk-KZ" sz="24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mj-lt"/>
                <a:ea typeface="+mj-ea"/>
                <a:cs typeface="+mj-cs"/>
              </a:rPr>
              <a:t>. Мадейра өзені</a:t>
            </a:r>
            <a:endParaRPr kumimoji="0" lang="ru-RU" sz="2400" b="0" i="0" u="none" strike="noStrike" kern="0" cap="none" spc="0" normalizeH="0" baseline="0" noProof="0" dirty="0">
              <a:ln>
                <a:noFill/>
              </a:ln>
              <a:solidFill>
                <a:schemeClr val="tx2"/>
              </a:solidFill>
              <a:effectLst>
                <a:outerShdw blurRad="38100" dist="38100" dir="2700000" algn="tl">
                  <a:srgbClr val="000000"/>
                </a:outerShdw>
              </a:effectLst>
              <a:uLnTx/>
              <a:uFillTx/>
              <a:latin typeface="+mj-lt"/>
              <a:ea typeface="+mj-ea"/>
              <a:cs typeface="+mj-cs"/>
            </a:endParaRPr>
          </a:p>
        </p:txBody>
      </p:sp>
      <p:sp>
        <p:nvSpPr>
          <p:cNvPr id="13" name="Заголовок 6"/>
          <p:cNvSpPr txBox="1">
            <a:spLocks/>
          </p:cNvSpPr>
          <p:nvPr/>
        </p:nvSpPr>
        <p:spPr bwMode="auto">
          <a:xfrm>
            <a:off x="6072198" y="5429264"/>
            <a:ext cx="3071802" cy="8001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kk-KZ" sz="2400" kern="0" dirty="0" smtClean="0">
                <a:solidFill>
                  <a:schemeClr val="tx2"/>
                </a:solidFill>
                <a:effectLst>
                  <a:outerShdw blurRad="38100" dist="38100" dir="2700000" algn="tl">
                    <a:srgbClr val="000000"/>
                  </a:outerShdw>
                </a:effectLst>
                <a:latin typeface="+mj-lt"/>
                <a:ea typeface="+mj-ea"/>
                <a:cs typeface="+mj-cs"/>
              </a:rPr>
              <a:t>6</a:t>
            </a:r>
            <a:r>
              <a:rPr kumimoji="0" lang="kk-KZ" sz="24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mj-lt"/>
                <a:ea typeface="+mj-ea"/>
                <a:cs typeface="+mj-cs"/>
              </a:rPr>
              <a:t>. Сан-Франсиску өзені</a:t>
            </a:r>
            <a:endParaRPr kumimoji="0" lang="ru-RU" sz="2400" b="0" i="0" u="none" strike="noStrike" kern="0" cap="none" spc="0" normalizeH="0" baseline="0" noProof="0" dirty="0">
              <a:ln>
                <a:noFill/>
              </a:ln>
              <a:solidFill>
                <a:schemeClr val="tx2"/>
              </a:solidFill>
              <a:effectLst>
                <a:outerShdw blurRad="38100" dist="38100" dir="2700000" algn="tl">
                  <a:srgbClr val="000000"/>
                </a:outerShdw>
              </a:effectLst>
              <a:uLnTx/>
              <a:uFillTx/>
              <a:latin typeface="+mj-lt"/>
              <a:ea typeface="+mj-ea"/>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checkerboard(across)">
                                      <p:cBhvr>
                                        <p:cTn id="7" dur="500"/>
                                        <p:tgtEl>
                                          <p:spTgt spid="15364"/>
                                        </p:tgtEl>
                                      </p:cBhvr>
                                    </p:animEffect>
                                  </p:childTnLst>
                                </p:cTn>
                              </p:par>
                            </p:childTnLst>
                          </p:cTn>
                        </p:par>
                      </p:childTnLst>
                    </p:cTn>
                  </p:par>
                  <p:par>
                    <p:cTn id="8" fill="hold">
                      <p:stCondLst>
                        <p:cond delay="indefinite"/>
                      </p:stCondLst>
                      <p:childTnLst>
                        <p:par>
                          <p:cTn id="9" fill="hold">
                            <p:stCondLst>
                              <p:cond delay="0"/>
                            </p:stCondLst>
                            <p:childTnLst>
                              <p:par>
                                <p:cTn id="10" presetID="0" presetClass="path" presetSubtype="0" accel="50000" decel="50000" fill="hold" grpId="0" nodeType="clickEffect">
                                  <p:stCondLst>
                                    <p:cond delay="0"/>
                                  </p:stCondLst>
                                  <p:childTnLst>
                                    <p:animMotion origin="layout" path="M -0.65313 0.11551 C -0.64167 0.11157 -0.63004 0.10833 -0.61858 0.10439 C -0.6073 0.09398 -0.59497 0.09189 -0.58178 0.08842 C -0.57414 0.08634 -0.55903 0.08217 -0.55903 0.08217 C -0.55869 0.08217 -0.5507 0.08402 -0.54948 0.08541 C -0.54844 0.08657 -0.5481 0.08865 -0.54723 0.09004 C -0.54619 0.09189 -0.54497 0.09352 -0.54358 0.0949 C -0.53994 0.09814 -0.53178 0.09884 -0.52813 0.09953 C -0.52414 0.10139 -0.52014 0.10254 -0.51615 0.10439 C -0.49948 0.10324 -0.48768 0.10115 -0.47223 0.09652 C -0.46181 0.08727 -0.45261 0.08796 -0.44011 0.0868 C -0.40296 0.07615 -0.37119 0.08125 -0.32935 0.08055 C -0.32691 0.07731 -0.32466 0.0743 -0.32223 0.07106 C -0.32101 0.06944 -0.31858 0.0662 -0.31858 0.0662 C -0.31702 0.06064 -0.31737 0.06319 -0.31737 0.05833 " pathEditMode="relative" ptsTypes="ffffffffffffffA">
                                      <p:cBhvr>
                                        <p:cTn id="11" dur="2000" fill="hold"/>
                                        <p:tgtEl>
                                          <p:spTgt spid="8"/>
                                        </p:tgtEl>
                                        <p:attrNameLst>
                                          <p:attrName>ppt_x</p:attrName>
                                          <p:attrName>ppt_y</p:attrName>
                                        </p:attrNameLst>
                                      </p:cBhvr>
                                    </p:animMotion>
                                  </p:childTnLst>
                                </p:cTn>
                              </p:par>
                            </p:childTnLst>
                          </p:cTn>
                        </p:par>
                      </p:childTnLst>
                    </p:cTn>
                  </p:par>
                  <p:par>
                    <p:cTn id="12" fill="hold">
                      <p:stCondLst>
                        <p:cond delay="indefinite"/>
                      </p:stCondLst>
                      <p:childTnLst>
                        <p:par>
                          <p:cTn id="13" fill="hold">
                            <p:stCondLst>
                              <p:cond delay="0"/>
                            </p:stCondLst>
                            <p:childTnLst>
                              <p:par>
                                <p:cTn id="14" presetID="0" presetClass="path" presetSubtype="0" accel="50000" decel="50000" fill="hold" grpId="0" nodeType="clickEffect">
                                  <p:stCondLst>
                                    <p:cond delay="0"/>
                                  </p:stCondLst>
                                  <p:childTnLst>
                                    <p:animMotion origin="layout" path="M -0.46285 0.30301 C -0.46076 0.29444 -0.45972 0.28819 -0.45573 0.28079 C -0.45365 0.27245 -0.45 0.26713 -0.44618 0.26019 C -0.43698 0.24352 -0.42969 0.22847 -0.41632 0.21736 C -0.41128 0.20648 -0.41771 0.21852 -0.4092 0.20926 C -0.40816 0.2081 -0.40781 0.20579 -0.40677 0.20463 C -0.40469 0.20208 -0.39965 0.19815 -0.39965 0.19815 C -0.39687 0.19259 -0.39427 0.18912 -0.3901 0.18542 C -0.38715 0.16759 -0.37326 0.15185 -0.36406 0.13958 C -0.36146 0.13611 -0.36007 0.13102 -0.35677 0.12847 C -0.35451 0.12685 -0.34965 0.12523 -0.34965 0.12523 C -0.33628 0.13148 -0.32101 0.14097 -0.30677 0.14259 C -0.29844 0.14352 -0.2901 0.14375 -0.28177 0.14421 C -0.27951 0.14468 -0.27378 0.14537 -0.27118 0.14745 C -0.26875 0.14931 -0.26406 0.1537 -0.26406 0.1537 C -0.26319 0.15718 -0.26059 0.15972 -0.26042 0.16319 C -0.25937 0.19606 -0.25799 0.19005 -0.26406 0.20625 C -0.26788 0.2294 -0.28594 0.25417 -0.30451 0.25694 C -0.31441 0.25833 -0.3342 0.26019 -0.3342 0.26019 C -0.34601 0.26343 -0.33819 0.26157 -0.35799 0.26481 C -0.36354 0.26574 -0.37465 0.26806 -0.37465 0.26806 C -0.39774 0.26759 -0.42083 0.26852 -0.44375 0.26644 C -0.44514 0.2662 -0.44618 0.26181 -0.44618 0.26181 " pathEditMode="relative" ptsTypes="ffffffffffffffffffffffA">
                                      <p:cBhvr>
                                        <p:cTn id="15" dur="2000" fill="hold"/>
                                        <p:tgtEl>
                                          <p:spTgt spid="9"/>
                                        </p:tgtEl>
                                        <p:attrNameLst>
                                          <p:attrName>ppt_x</p:attrName>
                                          <p:attrName>ppt_y</p:attrName>
                                        </p:attrNameLst>
                                      </p:cBhvr>
                                    </p:animMotion>
                                  </p:childTnLst>
                                </p:cTn>
                              </p:par>
                            </p:childTnLst>
                          </p:cTn>
                        </p:par>
                      </p:childTnLst>
                    </p:cTn>
                  </p:par>
                  <p:par>
                    <p:cTn id="16" fill="hold">
                      <p:stCondLst>
                        <p:cond delay="indefinite"/>
                      </p:stCondLst>
                      <p:childTnLst>
                        <p:par>
                          <p:cTn id="17" fill="hold">
                            <p:stCondLst>
                              <p:cond delay="0"/>
                            </p:stCondLst>
                            <p:childTnLst>
                              <p:par>
                                <p:cTn id="18" presetID="0" presetClass="path" presetSubtype="0" accel="50000" decel="50000" fill="hold" grpId="0" nodeType="clickEffect">
                                  <p:stCondLst>
                                    <p:cond delay="0"/>
                                  </p:stCondLst>
                                  <p:childTnLst>
                                    <p:animMotion origin="layout" path="M -0.51146 -0.37361 C -0.56632 -0.41158 -0.62171 -0.39815 -0.66615 -0.35949 C -0.66962 -0.35255 -0.67084 -0.34607 -0.67448 -0.33889 C -0.67605 -0.33565 -0.67935 -0.32917 -0.67935 -0.32917 C -0.68125 -0.31389 -0.68178 -0.31436 -0.67935 -0.29283 C -0.67865 -0.2875 -0.66754 -0.2676 -0.66615 -0.26574 C -0.66094 -0.2588 -0.65591 -0.25209 -0.6507 -0.24514 C -0.64757 -0.24098 -0.64566 -0.24283 -0.64237 -0.24028 C -0.63994 -0.23843 -0.63768 -0.23611 -0.63525 -0.23403 C -0.63021 -0.22963 -0.61875 -0.22732 -0.61268 -0.22454 C -0.58855 -0.225 -0.56424 -0.22361 -0.54011 -0.22616 C -0.53178 -0.22709 -0.52431 -0.23357 -0.51615 -0.23565 C -0.51389 -0.23773 -0.51042 -0.23843 -0.50903 -0.2419 C -0.50747 -0.24584 -0.50539 -0.26505 -0.50435 -0.27061 C -0.50174 -0.32824 -0.50539 -0.30811 -0.5007 -0.33241 C -0.50105 -0.34306 -0.49636 -0.37361 -0.51146 -0.37361 Z " pathEditMode="relative" ptsTypes="ffffffffffffffff">
                                      <p:cBhvr>
                                        <p:cTn id="19" dur="2000" fill="hold"/>
                                        <p:tgtEl>
                                          <p:spTgt spid="10"/>
                                        </p:tgtEl>
                                        <p:attrNameLst>
                                          <p:attrName>ppt_x</p:attrName>
                                          <p:attrName>ppt_y</p:attrName>
                                        </p:attrNameLst>
                                      </p:cBhvr>
                                    </p:animMotion>
                                  </p:childTnLst>
                                </p:cTn>
                              </p:par>
                            </p:childTnLst>
                          </p:cTn>
                        </p:par>
                      </p:childTnLst>
                    </p:cTn>
                  </p:par>
                  <p:par>
                    <p:cTn id="20" fill="hold">
                      <p:stCondLst>
                        <p:cond delay="indefinite"/>
                      </p:stCondLst>
                      <p:childTnLst>
                        <p:par>
                          <p:cTn id="21" fill="hold">
                            <p:stCondLst>
                              <p:cond delay="0"/>
                            </p:stCondLst>
                            <p:childTnLst>
                              <p:par>
                                <p:cTn id="22" presetID="0" presetClass="path" presetSubtype="0" accel="50000" decel="50000" fill="hold" grpId="0" nodeType="clickEffect">
                                  <p:stCondLst>
                                    <p:cond delay="0"/>
                                  </p:stCondLst>
                                  <p:childTnLst>
                                    <p:animMotion origin="layout" path="M -0.65313 0.11551 C -0.64167 0.11157 -0.63004 0.10833 -0.61858 0.10439 C -0.6073 0.09398 -0.59497 0.09189 -0.58178 0.08842 C -0.57414 0.08634 -0.55903 0.08217 -0.55903 0.08217 C -0.55869 0.08217 -0.5507 0.08402 -0.54948 0.08541 C -0.54844 0.08657 -0.5481 0.08865 -0.54723 0.09004 C -0.54619 0.09189 -0.54497 0.09352 -0.54358 0.0949 C -0.53994 0.09814 -0.53178 0.09884 -0.52813 0.09953 C -0.52414 0.10139 -0.52014 0.10254 -0.51615 0.10439 C -0.49948 0.10324 -0.48768 0.10115 -0.47223 0.09652 C -0.46181 0.08727 -0.45261 0.08796 -0.44011 0.0868 C -0.40296 0.07615 -0.37119 0.08125 -0.32935 0.08055 C -0.32691 0.07731 -0.32466 0.0743 -0.32223 0.07106 C -0.32101 0.06944 -0.31858 0.0662 -0.31858 0.0662 C -0.31702 0.06064 -0.31737 0.06319 -0.31737 0.05833 " pathEditMode="relative" ptsTypes="ffffffffffffffA">
                                      <p:cBhvr>
                                        <p:cTn id="23" dur="2000" fill="hold"/>
                                        <p:tgtEl>
                                          <p:spTgt spid="11"/>
                                        </p:tgtEl>
                                        <p:attrNameLst>
                                          <p:attrName>ppt_x</p:attrName>
                                          <p:attrName>ppt_y</p:attrName>
                                        </p:attrNameLst>
                                      </p:cBhvr>
                                    </p:animMotion>
                                  </p:childTnLst>
                                </p:cTn>
                              </p:par>
                            </p:childTnLst>
                          </p:cTn>
                        </p:par>
                      </p:childTnLst>
                    </p:cTn>
                  </p:par>
                  <p:par>
                    <p:cTn id="24" fill="hold">
                      <p:stCondLst>
                        <p:cond delay="indefinite"/>
                      </p:stCondLst>
                      <p:childTnLst>
                        <p:par>
                          <p:cTn id="25" fill="hold">
                            <p:stCondLst>
                              <p:cond delay="0"/>
                            </p:stCondLst>
                            <p:childTnLst>
                              <p:par>
                                <p:cTn id="26" presetID="0" presetClass="path" presetSubtype="0" accel="50000" decel="50000" fill="hold" grpId="0" nodeType="clickEffect">
                                  <p:stCondLst>
                                    <p:cond delay="0"/>
                                  </p:stCondLst>
                                  <p:childTnLst>
                                    <p:animMotion origin="layout" path="M -0.58177 -0.3882 C -0.57083 -0.40625 -0.56094 -0.42084 -0.5474 -0.43588 C -0.54201 -0.4419 -0.54184 -0.43936 -0.53663 -0.44375 C -0.52622 -0.45232 -0.53108 -0.45348 -0.51753 -0.45648 C -0.50208 -0.46366 -0.48958 -0.4588 -0.47118 -0.45811 C -0.48003 -0.43982 -0.49062 -0.43311 -0.50451 -0.42477 C -0.51771 -0.4169 -0.52969 -0.41065 -0.54375 -0.40579 C -0.5474 -0.40463 -0.55017 -0.40023 -0.5533 -0.39792 C -0.55729 -0.39491 -0.56146 -0.39398 -0.5651 -0.38982 C -0.57014 -0.38426 -0.57448 -0.37686 -0.58073 -0.37408 C -0.58472 -0.36852 -0.58924 -0.36598 -0.59375 -0.36135 C -0.60399 -0.36273 -0.60851 -0.35996 -0.61163 -0.37246 C -0.6092 -0.38148 -0.60226 -0.37963 -0.59618 -0.38195 C -0.59375 -0.38287 -0.59132 -0.3838 -0.58906 -0.38519 C -0.58767 -0.38588 -0.58681 -0.3875 -0.58542 -0.3882 C -0.57378 -0.39329 -0.5717 -0.39074 -0.56285 -0.40255 " pathEditMode="relative" ptsTypes="fffffffffffffffA">
                                      <p:cBhvr>
                                        <p:cTn id="27" dur="2000" fill="hold"/>
                                        <p:tgtEl>
                                          <p:spTgt spid="12"/>
                                        </p:tgtEl>
                                        <p:attrNameLst>
                                          <p:attrName>ppt_x</p:attrName>
                                          <p:attrName>ppt_y</p:attrName>
                                        </p:attrNameLst>
                                      </p:cBhvr>
                                    </p:animMotion>
                                  </p:childTnLst>
                                </p:cTn>
                              </p:par>
                            </p:childTnLst>
                          </p:cTn>
                        </p:par>
                      </p:childTnLst>
                    </p:cTn>
                  </p:par>
                  <p:par>
                    <p:cTn id="28" fill="hold">
                      <p:stCondLst>
                        <p:cond delay="indefinite"/>
                      </p:stCondLst>
                      <p:childTnLst>
                        <p:par>
                          <p:cTn id="29" fill="hold">
                            <p:stCondLst>
                              <p:cond delay="0"/>
                            </p:stCondLst>
                            <p:childTnLst>
                              <p:par>
                                <p:cTn id="30" presetID="0" presetClass="path" presetSubtype="0" accel="50000" decel="50000" fill="hold" nodeType="clickEffect">
                                  <p:stCondLst>
                                    <p:cond delay="0"/>
                                  </p:stCondLst>
                                  <p:childTnLst>
                                    <p:animMotion origin="layout" path="M -0.28056 -0.43403 C -0.27483 -0.45718 -0.27049 -0.47338 -0.25903 -0.49282 C -0.25677 -0.50208 -0.25313 -0.50718 -0.24844 -0.51343 C -0.24566 -0.51713 -0.2441 -0.52269 -0.24115 -0.52616 C -0.2309 -0.53796 -0.21702 -0.54236 -0.20434 -0.54676 C -0.1934 -0.5456 -0.18299 -0.54421 -0.17222 -0.54213 C -0.16441 -0.53519 -0.16441 -0.53102 -0.16858 -0.51667 C -0.1691 -0.51481 -0.17118 -0.51458 -0.17222 -0.51343 C -0.18021 -0.50463 -0.19184 -0.50162 -0.20191 -0.49931 C -0.21077 -0.49352 -0.22014 -0.48843 -0.22934 -0.48333 C -0.23333 -0.47778 -0.23507 -0.475 -0.23646 -0.46736 C -0.23768 -0.44653 -0.23472 -0.43912 -0.24948 -0.43403 C -0.25521 -0.4294 -0.26077 -0.43009 -0.26511 -0.43727 C -0.26684 -0.44005 -0.26788 -0.44676 -0.27101 -0.44676 " pathEditMode="relative" ptsTypes="fffffffffffffA">
                                      <p:cBhvr>
                                        <p:cTn id="31" dur="2000" fill="hold"/>
                                        <p:tgtEl>
                                          <p:spTgt spid="13">
                                            <p:txEl>
                                              <p:pRg st="0" end="0"/>
                                            </p:txEl>
                                          </p:spTgt>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rrowheads="1"/>
          </p:cNvSpPr>
          <p:nvPr>
            <p:ph type="title"/>
          </p:nvPr>
        </p:nvSpPr>
        <p:spPr/>
        <p:txBody>
          <a:bodyPr/>
          <a:lstStyle/>
          <a:p>
            <a:pPr eaLnBrk="1" hangingPunct="1">
              <a:defRPr/>
            </a:pPr>
            <a:r>
              <a:rPr lang="ru-RU" smtClean="0"/>
              <a:t/>
            </a:r>
            <a:br>
              <a:rPr lang="ru-RU" smtClean="0"/>
            </a:br>
            <a:endParaRPr lang="ru-RU" smtClean="0"/>
          </a:p>
        </p:txBody>
      </p:sp>
      <p:sp>
        <p:nvSpPr>
          <p:cNvPr id="24584" name="Rectangle 8"/>
          <p:cNvSpPr>
            <a:spLocks noGrp="1" noRot="1" noChangeArrowheads="1"/>
          </p:cNvSpPr>
          <p:nvPr>
            <p:ph sz="half" idx="1"/>
          </p:nvPr>
        </p:nvSpPr>
        <p:spPr/>
        <p:txBody>
          <a:bodyPr/>
          <a:lstStyle/>
          <a:p>
            <a:pPr eaLnBrk="1" hangingPunct="1">
              <a:defRPr/>
            </a:pPr>
            <a:endParaRPr lang="uk-UA" sz="2800" smtClean="0"/>
          </a:p>
        </p:txBody>
      </p:sp>
      <p:sp>
        <p:nvSpPr>
          <p:cNvPr id="24585" name="Rectangle 9"/>
          <p:cNvSpPr>
            <a:spLocks noGrp="1" noRot="1" noChangeArrowheads="1"/>
          </p:cNvSpPr>
          <p:nvPr>
            <p:ph sz="quarter" idx="2"/>
          </p:nvPr>
        </p:nvSpPr>
        <p:spPr/>
        <p:txBody>
          <a:bodyPr/>
          <a:lstStyle/>
          <a:p>
            <a:pPr eaLnBrk="1" hangingPunct="1">
              <a:defRPr/>
            </a:pPr>
            <a:endParaRPr lang="uk-UA" sz="2400" smtClean="0"/>
          </a:p>
        </p:txBody>
      </p:sp>
      <p:pic>
        <p:nvPicPr>
          <p:cNvPr id="27653" name="Picture 10"/>
          <p:cNvPicPr>
            <a:picLocks noGrp="1" noChangeAspect="1" noChangeArrowheads="1"/>
          </p:cNvPicPr>
          <p:nvPr>
            <p:ph sz="quarter" idx="3"/>
          </p:nvPr>
        </p:nvPicPr>
        <p:blipFill>
          <a:blip r:embed="rId3"/>
          <a:srcRect/>
          <a:stretch>
            <a:fillRect/>
          </a:stretch>
        </p:blipFill>
        <p:spPr>
          <a:xfrm>
            <a:off x="4427538" y="4076700"/>
            <a:ext cx="4716462" cy="2447925"/>
          </a:xfrm>
        </p:spPr>
      </p:pic>
      <p:pic>
        <p:nvPicPr>
          <p:cNvPr id="24580" name="Picture 4" descr="Бассейн Амазонки"/>
          <p:cNvPicPr>
            <a:picLocks noChangeAspect="1" noChangeArrowheads="1"/>
          </p:cNvPicPr>
          <p:nvPr/>
        </p:nvPicPr>
        <p:blipFill>
          <a:blip r:embed="rId4"/>
          <a:srcRect/>
          <a:stretch>
            <a:fillRect/>
          </a:stretch>
        </p:blipFill>
        <p:spPr bwMode="auto">
          <a:xfrm>
            <a:off x="250825" y="1412875"/>
            <a:ext cx="3960813" cy="4897438"/>
          </a:xfrm>
          <a:prstGeom prst="rect">
            <a:avLst/>
          </a:prstGeom>
          <a:noFill/>
          <a:ln w="9525">
            <a:noFill/>
            <a:miter lim="800000"/>
            <a:headEnd/>
            <a:tailEnd/>
          </a:ln>
        </p:spPr>
      </p:pic>
      <p:pic>
        <p:nvPicPr>
          <p:cNvPr id="24581" name="Picture 5"/>
          <p:cNvPicPr>
            <a:picLocks noChangeAspect="1" noChangeArrowheads="1"/>
          </p:cNvPicPr>
          <p:nvPr/>
        </p:nvPicPr>
        <p:blipFill>
          <a:blip r:embed="rId5"/>
          <a:srcRect/>
          <a:stretch>
            <a:fillRect/>
          </a:stretch>
        </p:blipFill>
        <p:spPr bwMode="auto">
          <a:xfrm>
            <a:off x="4427538" y="1125538"/>
            <a:ext cx="4716462" cy="2806700"/>
          </a:xfrm>
          <a:prstGeom prst="rect">
            <a:avLst/>
          </a:prstGeom>
          <a:noFill/>
          <a:ln w="9525">
            <a:noFill/>
            <a:miter lim="800000"/>
            <a:headEnd/>
            <a:tailEnd/>
          </a:ln>
        </p:spPr>
      </p:pic>
      <p:sp>
        <p:nvSpPr>
          <p:cNvPr id="24582" name="Text Box 6"/>
          <p:cNvSpPr txBox="1">
            <a:spLocks noChangeArrowheads="1"/>
          </p:cNvSpPr>
          <p:nvPr/>
        </p:nvSpPr>
        <p:spPr bwMode="auto">
          <a:xfrm>
            <a:off x="0" y="104775"/>
            <a:ext cx="4572000" cy="1098550"/>
          </a:xfrm>
          <a:prstGeom prst="rect">
            <a:avLst/>
          </a:prstGeom>
          <a:noFill/>
          <a:ln w="9525">
            <a:noFill/>
            <a:miter lim="800000"/>
            <a:headEnd/>
            <a:tailEnd/>
          </a:ln>
        </p:spPr>
        <p:txBody>
          <a:bodyPr>
            <a:spAutoFit/>
          </a:bodyPr>
          <a:lstStyle/>
          <a:p>
            <a:r>
              <a:rPr lang="ru-RU" sz="6600" b="1" dirty="0">
                <a:solidFill>
                  <a:srgbClr val="FF0066"/>
                </a:solidFill>
              </a:rPr>
              <a:t>Амазонка</a:t>
            </a:r>
          </a:p>
        </p:txBody>
      </p:sp>
      <p:sp>
        <p:nvSpPr>
          <p:cNvPr id="24587" name="Text Box 11"/>
          <p:cNvSpPr txBox="1">
            <a:spLocks noChangeArrowheads="1"/>
          </p:cNvSpPr>
          <p:nvPr/>
        </p:nvSpPr>
        <p:spPr bwMode="auto">
          <a:xfrm>
            <a:off x="4716463" y="333375"/>
            <a:ext cx="3332162" cy="914400"/>
          </a:xfrm>
          <a:prstGeom prst="rect">
            <a:avLst/>
          </a:prstGeom>
          <a:noFill/>
          <a:ln w="9525">
            <a:noFill/>
            <a:miter lim="800000"/>
            <a:headEnd/>
            <a:tailEnd/>
          </a:ln>
        </p:spPr>
        <p:txBody>
          <a:bodyPr>
            <a:spAutoFit/>
          </a:bodyPr>
          <a:lstStyle/>
          <a:p>
            <a:r>
              <a:rPr lang="ru-RU" sz="5400" b="1">
                <a:solidFill>
                  <a:srgbClr val="FF0066"/>
                </a:solidFill>
              </a:rPr>
              <a:t>-6400км</a:t>
            </a:r>
          </a:p>
        </p:txBody>
      </p:sp>
      <p:sp>
        <p:nvSpPr>
          <p:cNvPr id="24588" name="Text Box 12"/>
          <p:cNvSpPr txBox="1">
            <a:spLocks noChangeArrowheads="1"/>
          </p:cNvSpPr>
          <p:nvPr/>
        </p:nvSpPr>
        <p:spPr bwMode="auto">
          <a:xfrm>
            <a:off x="250825" y="6237288"/>
            <a:ext cx="4033838" cy="641350"/>
          </a:xfrm>
          <a:prstGeom prst="rect">
            <a:avLst/>
          </a:prstGeom>
          <a:noFill/>
          <a:ln w="9525">
            <a:noFill/>
            <a:miter lim="800000"/>
            <a:headEnd/>
            <a:tailEnd/>
          </a:ln>
        </p:spPr>
        <p:txBody>
          <a:bodyPr>
            <a:spAutoFit/>
          </a:bodyPr>
          <a:lstStyle/>
          <a:p>
            <a:r>
              <a:rPr lang="ru-RU" sz="3600" b="1" dirty="0" smtClean="0">
                <a:solidFill>
                  <a:srgbClr val="00FFFF"/>
                </a:solidFill>
              </a:rPr>
              <a:t>7180 </a:t>
            </a:r>
            <a:r>
              <a:rPr lang="kk-KZ" sz="3600" b="1" dirty="0" smtClean="0">
                <a:solidFill>
                  <a:srgbClr val="00FFFF"/>
                </a:solidFill>
              </a:rPr>
              <a:t>мың км²</a:t>
            </a:r>
            <a:endParaRPr lang="kk-KZ" sz="3600" b="1" dirty="0">
              <a:solidFill>
                <a:srgbClr val="00FFFF"/>
              </a:solidFill>
            </a:endParaRPr>
          </a:p>
        </p:txBody>
      </p:sp>
    </p:spTree>
  </p:cSld>
  <p:clrMapOvr>
    <a:overrideClrMapping bg1="dk2" tx1="lt1" bg2="dk1" tx2="lt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mph" presetSubtype="0" fill="hold" grpId="0" nodeType="clickEffect">
                                  <p:stCondLst>
                                    <p:cond delay="0"/>
                                  </p:stCondLst>
                                  <p:childTnLst>
                                    <p:animClr clrSpc="hsl" dir="cw">
                                      <p:cBhvr override="childStyle">
                                        <p:cTn id="6" dur="500" fill="hold"/>
                                        <p:tgtEl>
                                          <p:spTgt spid="24582"/>
                                        </p:tgtEl>
                                        <p:attrNameLst>
                                          <p:attrName>style.color</p:attrName>
                                        </p:attrNameLst>
                                      </p:cBhvr>
                                      <p:by>
                                        <p:hsl h="10842353" s="0" l="0"/>
                                      </p:by>
                                    </p:animClr>
                                    <p:animClr clrSpc="hsl" dir="cw">
                                      <p:cBhvr>
                                        <p:cTn id="7" dur="500" fill="hold"/>
                                        <p:tgtEl>
                                          <p:spTgt spid="24582"/>
                                        </p:tgtEl>
                                        <p:attrNameLst>
                                          <p:attrName>fillcolor</p:attrName>
                                        </p:attrNameLst>
                                      </p:cBhvr>
                                      <p:by>
                                        <p:hsl h="10842353" s="0" l="0"/>
                                      </p:by>
                                    </p:animClr>
                                    <p:animClr clrSpc="hsl" dir="cw">
                                      <p:cBhvr>
                                        <p:cTn id="8" dur="500" fill="hold"/>
                                        <p:tgtEl>
                                          <p:spTgt spid="24582"/>
                                        </p:tgtEl>
                                        <p:attrNameLst>
                                          <p:attrName>stroke.color</p:attrName>
                                        </p:attrNameLst>
                                      </p:cBhvr>
                                      <p:by>
                                        <p:hsl h="10842353" s="0" l="0"/>
                                      </p:by>
                                    </p:animClr>
                                    <p:set>
                                      <p:cBhvr>
                                        <p:cTn id="9" dur="500" fill="hold"/>
                                        <p:tgtEl>
                                          <p:spTgt spid="2458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24587">
                                            <p:txEl>
                                              <p:pRg st="0" end="0"/>
                                            </p:txEl>
                                          </p:spTgt>
                                        </p:tgtEl>
                                        <p:attrNameLst>
                                          <p:attrName>style.visibility</p:attrName>
                                        </p:attrNameLst>
                                      </p:cBhvr>
                                      <p:to>
                                        <p:strVal val="visible"/>
                                      </p:to>
                                    </p:set>
                                    <p:animEffect transition="in" filter="wipe(down)">
                                      <p:cBhvr>
                                        <p:cTn id="14" dur="500"/>
                                        <p:tgtEl>
                                          <p:spTgt spid="24587">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9" presetClass="entr" presetSubtype="0" decel="100000" fill="hold" nodeType="clickEffect">
                                  <p:stCondLst>
                                    <p:cond delay="0"/>
                                  </p:stCondLst>
                                  <p:childTnLst>
                                    <p:set>
                                      <p:cBhvr>
                                        <p:cTn id="18" dur="1" fill="hold">
                                          <p:stCondLst>
                                            <p:cond delay="0"/>
                                          </p:stCondLst>
                                        </p:cTn>
                                        <p:tgtEl>
                                          <p:spTgt spid="24580"/>
                                        </p:tgtEl>
                                        <p:attrNameLst>
                                          <p:attrName>style.visibility</p:attrName>
                                        </p:attrNameLst>
                                      </p:cBhvr>
                                      <p:to>
                                        <p:strVal val="visible"/>
                                      </p:to>
                                    </p:set>
                                    <p:anim calcmode="lin" valueType="num">
                                      <p:cBhvr>
                                        <p:cTn id="19" dur="500" fill="hold"/>
                                        <p:tgtEl>
                                          <p:spTgt spid="24580"/>
                                        </p:tgtEl>
                                        <p:attrNameLst>
                                          <p:attrName>ppt_w</p:attrName>
                                        </p:attrNameLst>
                                      </p:cBhvr>
                                      <p:tavLst>
                                        <p:tav tm="0">
                                          <p:val>
                                            <p:fltVal val="0"/>
                                          </p:val>
                                        </p:tav>
                                        <p:tav tm="100000">
                                          <p:val>
                                            <p:strVal val="#ppt_w"/>
                                          </p:val>
                                        </p:tav>
                                      </p:tavLst>
                                    </p:anim>
                                    <p:anim calcmode="lin" valueType="num">
                                      <p:cBhvr>
                                        <p:cTn id="20" dur="500" fill="hold"/>
                                        <p:tgtEl>
                                          <p:spTgt spid="24580"/>
                                        </p:tgtEl>
                                        <p:attrNameLst>
                                          <p:attrName>ppt_h</p:attrName>
                                        </p:attrNameLst>
                                      </p:cBhvr>
                                      <p:tavLst>
                                        <p:tav tm="0">
                                          <p:val>
                                            <p:fltVal val="0"/>
                                          </p:val>
                                        </p:tav>
                                        <p:tav tm="100000">
                                          <p:val>
                                            <p:strVal val="#ppt_h"/>
                                          </p:val>
                                        </p:tav>
                                      </p:tavLst>
                                    </p:anim>
                                    <p:anim calcmode="lin" valueType="num">
                                      <p:cBhvr>
                                        <p:cTn id="21" dur="500" fill="hold"/>
                                        <p:tgtEl>
                                          <p:spTgt spid="24580"/>
                                        </p:tgtEl>
                                        <p:attrNameLst>
                                          <p:attrName>style.rotation</p:attrName>
                                        </p:attrNameLst>
                                      </p:cBhvr>
                                      <p:tavLst>
                                        <p:tav tm="0">
                                          <p:val>
                                            <p:fltVal val="360"/>
                                          </p:val>
                                        </p:tav>
                                        <p:tav tm="100000">
                                          <p:val>
                                            <p:fltVal val="0"/>
                                          </p:val>
                                        </p:tav>
                                      </p:tavLst>
                                    </p:anim>
                                    <p:animEffect transition="in" filter="fade">
                                      <p:cBhvr>
                                        <p:cTn id="22" dur="500"/>
                                        <p:tgtEl>
                                          <p:spTgt spid="2458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4588">
                                            <p:txEl>
                                              <p:pRg st="0" end="0"/>
                                            </p:txEl>
                                          </p:spTgt>
                                        </p:tgtEl>
                                        <p:attrNameLst>
                                          <p:attrName>style.visibility</p:attrName>
                                        </p:attrNameLst>
                                      </p:cBhvr>
                                      <p:to>
                                        <p:strVal val="visible"/>
                                      </p:to>
                                    </p:set>
                                    <p:animEffect transition="in" filter="wipe(down)">
                                      <p:cBhvr>
                                        <p:cTn id="27" dur="500"/>
                                        <p:tgtEl>
                                          <p:spTgt spid="24588">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9" presetClass="entr" presetSubtype="0" decel="100000" fill="hold" nodeType="clickEffect">
                                  <p:stCondLst>
                                    <p:cond delay="0"/>
                                  </p:stCondLst>
                                  <p:childTnLst>
                                    <p:set>
                                      <p:cBhvr>
                                        <p:cTn id="31" dur="1" fill="hold">
                                          <p:stCondLst>
                                            <p:cond delay="0"/>
                                          </p:stCondLst>
                                        </p:cTn>
                                        <p:tgtEl>
                                          <p:spTgt spid="24581"/>
                                        </p:tgtEl>
                                        <p:attrNameLst>
                                          <p:attrName>style.visibility</p:attrName>
                                        </p:attrNameLst>
                                      </p:cBhvr>
                                      <p:to>
                                        <p:strVal val="visible"/>
                                      </p:to>
                                    </p:set>
                                    <p:anim calcmode="lin" valueType="num">
                                      <p:cBhvr>
                                        <p:cTn id="32" dur="500" fill="hold"/>
                                        <p:tgtEl>
                                          <p:spTgt spid="24581"/>
                                        </p:tgtEl>
                                        <p:attrNameLst>
                                          <p:attrName>ppt_w</p:attrName>
                                        </p:attrNameLst>
                                      </p:cBhvr>
                                      <p:tavLst>
                                        <p:tav tm="0">
                                          <p:val>
                                            <p:fltVal val="0"/>
                                          </p:val>
                                        </p:tav>
                                        <p:tav tm="100000">
                                          <p:val>
                                            <p:strVal val="#ppt_w"/>
                                          </p:val>
                                        </p:tav>
                                      </p:tavLst>
                                    </p:anim>
                                    <p:anim calcmode="lin" valueType="num">
                                      <p:cBhvr>
                                        <p:cTn id="33" dur="500" fill="hold"/>
                                        <p:tgtEl>
                                          <p:spTgt spid="24581"/>
                                        </p:tgtEl>
                                        <p:attrNameLst>
                                          <p:attrName>ppt_h</p:attrName>
                                        </p:attrNameLst>
                                      </p:cBhvr>
                                      <p:tavLst>
                                        <p:tav tm="0">
                                          <p:val>
                                            <p:fltVal val="0"/>
                                          </p:val>
                                        </p:tav>
                                        <p:tav tm="100000">
                                          <p:val>
                                            <p:strVal val="#ppt_h"/>
                                          </p:val>
                                        </p:tav>
                                      </p:tavLst>
                                    </p:anim>
                                    <p:anim calcmode="lin" valueType="num">
                                      <p:cBhvr>
                                        <p:cTn id="34" dur="500" fill="hold"/>
                                        <p:tgtEl>
                                          <p:spTgt spid="24581"/>
                                        </p:tgtEl>
                                        <p:attrNameLst>
                                          <p:attrName>style.rotation</p:attrName>
                                        </p:attrNameLst>
                                      </p:cBhvr>
                                      <p:tavLst>
                                        <p:tav tm="0">
                                          <p:val>
                                            <p:fltVal val="360"/>
                                          </p:val>
                                        </p:tav>
                                        <p:tav tm="100000">
                                          <p:val>
                                            <p:fltVal val="0"/>
                                          </p:val>
                                        </p:tav>
                                      </p:tavLst>
                                    </p:anim>
                                    <p:animEffect transition="in" filter="fade">
                                      <p:cBhvr>
                                        <p:cTn id="35" dur="500"/>
                                        <p:tgtEl>
                                          <p:spTgt spid="24581"/>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27653"/>
                                        </p:tgtEl>
                                        <p:attrNameLst>
                                          <p:attrName>style.visibility</p:attrName>
                                        </p:attrNameLst>
                                      </p:cBhvr>
                                      <p:to>
                                        <p:strVal val="visible"/>
                                      </p:to>
                                    </p:set>
                                    <p:animEffect transition="in" filter="fade">
                                      <p:cBhvr>
                                        <p:cTn id="40" dur="2000"/>
                                        <p:tgtEl>
                                          <p:spTgt spid="276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0" y="0"/>
            <a:ext cx="9144000" cy="3716338"/>
          </a:xfrm>
        </p:spPr>
        <p:txBody>
          <a:bodyPr/>
          <a:lstStyle/>
          <a:p>
            <a:r>
              <a:rPr lang="ru-RU" sz="3200" dirty="0">
                <a:latin typeface="Times New Roman" pitchFamily="18" charset="0"/>
              </a:rPr>
              <a:t/>
            </a:r>
            <a:br>
              <a:rPr lang="ru-RU" sz="3200" dirty="0">
                <a:latin typeface="Times New Roman" pitchFamily="18" charset="0"/>
              </a:rPr>
            </a:br>
            <a:endParaRPr lang="ru-RU" sz="3200" dirty="0">
              <a:latin typeface="Times New Roman" pitchFamily="18" charset="0"/>
            </a:endParaRPr>
          </a:p>
        </p:txBody>
      </p:sp>
      <p:pic>
        <p:nvPicPr>
          <p:cNvPr id="4" name="Рисунок 3" descr="untitled.bmp"/>
          <p:cNvPicPr>
            <a:picLocks noChangeAspect="1"/>
          </p:cNvPicPr>
          <p:nvPr/>
        </p:nvPicPr>
        <p:blipFill>
          <a:blip r:embed="rId2" cstate="email"/>
          <a:stretch>
            <a:fillRect/>
          </a:stretch>
        </p:blipFill>
        <p:spPr>
          <a:xfrm>
            <a:off x="0" y="0"/>
            <a:ext cx="9144000" cy="6872401"/>
          </a:xfrm>
          <a:prstGeom prst="rect">
            <a:avLst/>
          </a:prstGeom>
        </p:spPr>
      </p:pic>
      <p:pic>
        <p:nvPicPr>
          <p:cNvPr id="5" name="Рисунок 4" descr="02.jpg"/>
          <p:cNvPicPr>
            <a:picLocks noChangeAspect="1"/>
          </p:cNvPicPr>
          <p:nvPr/>
        </p:nvPicPr>
        <p:blipFill>
          <a:blip r:embed="rId3" cstate="email"/>
          <a:stretch>
            <a:fillRect/>
          </a:stretch>
        </p:blipFill>
        <p:spPr>
          <a:xfrm>
            <a:off x="0" y="0"/>
            <a:ext cx="9322659" cy="6858000"/>
          </a:xfrm>
          <a:prstGeom prst="rect">
            <a:avLst/>
          </a:prstGeom>
        </p:spPr>
      </p:pic>
      <p:pic>
        <p:nvPicPr>
          <p:cNvPr id="6" name="Рисунок 5" descr="1288294941_foto-prikol_net_reka-amazonka-1.jpg"/>
          <p:cNvPicPr>
            <a:picLocks noChangeAspect="1"/>
          </p:cNvPicPr>
          <p:nvPr/>
        </p:nvPicPr>
        <p:blipFill>
          <a:blip r:embed="rId4" cstate="email"/>
          <a:stretch>
            <a:fillRect/>
          </a:stretch>
        </p:blipFill>
        <p:spPr>
          <a:xfrm>
            <a:off x="-142909" y="1"/>
            <a:ext cx="9429817"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1266"/>
                                        </p:tgtEl>
                                        <p:attrNameLst>
                                          <p:attrName>style.visibility</p:attrName>
                                        </p:attrNameLst>
                                      </p:cBhvr>
                                      <p:to>
                                        <p:strVal val="visible"/>
                                      </p:to>
                                    </p:set>
                                    <p:anim calcmode="discrete" valueType="clr">
                                      <p:cBhvr override="childStyle">
                                        <p:cTn id="7" dur="80"/>
                                        <p:tgtEl>
                                          <p:spTgt spid="1126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266"/>
                                        </p:tgtEl>
                                        <p:attrNameLst>
                                          <p:attrName>fillcolor</p:attrName>
                                        </p:attrNameLst>
                                      </p:cBhvr>
                                      <p:tavLst>
                                        <p:tav tm="0">
                                          <p:val>
                                            <p:clrVal>
                                              <a:schemeClr val="accent2"/>
                                            </p:clrVal>
                                          </p:val>
                                        </p:tav>
                                        <p:tav tm="50000">
                                          <p:val>
                                            <p:clrVal>
                                              <a:schemeClr val="hlink"/>
                                            </p:clrVal>
                                          </p:val>
                                        </p:tav>
                                      </p:tavLst>
                                    </p:anim>
                                    <p:set>
                                      <p:cBhvr>
                                        <p:cTn id="9" dur="80"/>
                                        <p:tgtEl>
                                          <p:spTgt spid="11266"/>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Scale>
                                      <p:cBhvr>
                                        <p:cTn id="14"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4"/>
                                        </p:tgtEl>
                                        <p:attrNameLst>
                                          <p:attrName>ppt_x</p:attrName>
                                          <p:attrName>ppt_y</p:attrName>
                                        </p:attrNameLst>
                                      </p:cBhvr>
                                    </p:animMotion>
                                    <p:animEffect transition="in" filter="fade">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Scale>
                                      <p:cBhvr>
                                        <p:cTn id="21"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5"/>
                                        </p:tgtEl>
                                        <p:attrNameLst>
                                          <p:attrName>ppt_x</p:attrName>
                                          <p:attrName>ppt_y</p:attrName>
                                        </p:attrNameLst>
                                      </p:cBhvr>
                                    </p:animMotion>
                                    <p:animEffect transition="in" filter="fade">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Scale>
                                      <p:cBhvr>
                                        <p:cTn id="28"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6"/>
                                        </p:tgtEl>
                                        <p:attrNameLst>
                                          <p:attrName>ppt_x</p:attrName>
                                          <p:attrName>ppt_y</p:attrName>
                                        </p:attrNameLst>
                                      </p:cBhvr>
                                    </p:animMotion>
                                    <p:animEffect transition="in" filter="fade">
                                      <p:cBhvr>
                                        <p:cTn id="3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772" name="Rectangle 4"/>
          <p:cNvSpPr>
            <a:spLocks noGrp="1" noRot="1" noChangeArrowheads="1"/>
          </p:cNvSpPr>
          <p:nvPr>
            <p:ph type="title"/>
          </p:nvPr>
        </p:nvSpPr>
        <p:spPr/>
        <p:txBody>
          <a:bodyPr/>
          <a:lstStyle/>
          <a:p>
            <a:pPr algn="ctr" eaLnBrk="1" hangingPunct="1">
              <a:defRPr/>
            </a:pPr>
            <a:r>
              <a:rPr lang="kk-KZ" dirty="0" smtClean="0">
                <a:solidFill>
                  <a:srgbClr val="FFFF00"/>
                </a:solidFill>
              </a:rPr>
              <a:t>Тіршілік дүниесі</a:t>
            </a:r>
          </a:p>
        </p:txBody>
      </p:sp>
      <p:pic>
        <p:nvPicPr>
          <p:cNvPr id="544776" name="Picture 8" descr="анаконда"/>
          <p:cNvPicPr>
            <a:picLocks noGrp="1" noChangeAspect="1" noChangeArrowheads="1"/>
          </p:cNvPicPr>
          <p:nvPr>
            <p:ph sz="half" idx="1"/>
          </p:nvPr>
        </p:nvPicPr>
        <p:blipFill>
          <a:blip r:embed="rId2"/>
          <a:srcRect/>
          <a:stretch>
            <a:fillRect/>
          </a:stretch>
        </p:blipFill>
        <p:spPr>
          <a:xfrm>
            <a:off x="900113" y="1844675"/>
            <a:ext cx="3527425" cy="4248150"/>
          </a:xfrm>
        </p:spPr>
      </p:pic>
      <p:sp>
        <p:nvSpPr>
          <p:cNvPr id="544777" name="Text Box 9"/>
          <p:cNvSpPr txBox="1">
            <a:spLocks noChangeArrowheads="1"/>
          </p:cNvSpPr>
          <p:nvPr/>
        </p:nvSpPr>
        <p:spPr bwMode="auto">
          <a:xfrm>
            <a:off x="1187450" y="5949950"/>
            <a:ext cx="2959100" cy="762000"/>
          </a:xfrm>
          <a:prstGeom prst="rect">
            <a:avLst/>
          </a:prstGeom>
          <a:noFill/>
          <a:ln w="9525">
            <a:noFill/>
            <a:miter lim="800000"/>
            <a:headEnd/>
            <a:tailEnd/>
          </a:ln>
        </p:spPr>
        <p:txBody>
          <a:bodyPr wrap="none">
            <a:spAutoFit/>
          </a:bodyPr>
          <a:lstStyle/>
          <a:p>
            <a:r>
              <a:rPr lang="ru-RU" sz="4400" b="1">
                <a:solidFill>
                  <a:srgbClr val="FFFF00"/>
                </a:solidFill>
              </a:rPr>
              <a:t>анаконда</a:t>
            </a:r>
          </a:p>
        </p:txBody>
      </p:sp>
      <p:sp>
        <p:nvSpPr>
          <p:cNvPr id="544778" name="Text Box 10"/>
          <p:cNvSpPr txBox="1">
            <a:spLocks noChangeArrowheads="1"/>
          </p:cNvSpPr>
          <p:nvPr/>
        </p:nvSpPr>
        <p:spPr bwMode="auto">
          <a:xfrm>
            <a:off x="4683125" y="1989138"/>
            <a:ext cx="4460875" cy="701675"/>
          </a:xfrm>
          <a:prstGeom prst="rect">
            <a:avLst/>
          </a:prstGeom>
          <a:noFill/>
          <a:ln w="9525">
            <a:noFill/>
            <a:miter lim="800000"/>
            <a:headEnd/>
            <a:tailEnd/>
          </a:ln>
        </p:spPr>
        <p:txBody>
          <a:bodyPr wrap="none">
            <a:spAutoFit/>
          </a:bodyPr>
          <a:lstStyle/>
          <a:p>
            <a:r>
              <a:rPr lang="ru-RU" sz="4000" b="1">
                <a:solidFill>
                  <a:srgbClr val="FFFF00"/>
                </a:solidFill>
              </a:rPr>
              <a:t>Виктория-Регия</a:t>
            </a:r>
          </a:p>
        </p:txBody>
      </p:sp>
      <p:pic>
        <p:nvPicPr>
          <p:cNvPr id="544782" name="Picture 14"/>
          <p:cNvPicPr>
            <a:picLocks noGrp="1" noChangeAspect="1" noChangeArrowheads="1"/>
          </p:cNvPicPr>
          <p:nvPr>
            <p:ph sz="quarter" idx="2"/>
          </p:nvPr>
        </p:nvPicPr>
        <p:blipFill>
          <a:blip r:embed="rId3"/>
          <a:srcRect/>
          <a:stretch>
            <a:fillRect/>
          </a:stretch>
        </p:blipFill>
        <p:spPr>
          <a:xfrm>
            <a:off x="4787900" y="2924175"/>
            <a:ext cx="4176713" cy="3529013"/>
          </a:xfr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544772"/>
                                        </p:tgtEl>
                                        <p:attrNameLst>
                                          <p:attrName>style.visibility</p:attrName>
                                        </p:attrNameLst>
                                      </p:cBhvr>
                                      <p:to>
                                        <p:strVal val="visible"/>
                                      </p:to>
                                    </p:set>
                                    <p:animScale>
                                      <p:cBhvr>
                                        <p:cTn id="7" dur="1000" decel="50000" fill="hold">
                                          <p:stCondLst>
                                            <p:cond delay="0"/>
                                          </p:stCondLst>
                                        </p:cTn>
                                        <p:tgtEl>
                                          <p:spTgt spid="54477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44772"/>
                                        </p:tgtEl>
                                        <p:attrNameLst>
                                          <p:attrName>ppt_x</p:attrName>
                                          <p:attrName>ppt_y</p:attrName>
                                        </p:attrNameLst>
                                      </p:cBhvr>
                                    </p:animMotion>
                                    <p:animEffect transition="in" filter="fade">
                                      <p:cBhvr>
                                        <p:cTn id="9" dur="1000"/>
                                        <p:tgtEl>
                                          <p:spTgt spid="544772"/>
                                        </p:tgtEl>
                                      </p:cBhvr>
                                    </p:animEffect>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nodeType="clickEffect">
                                  <p:stCondLst>
                                    <p:cond delay="0"/>
                                  </p:stCondLst>
                                  <p:childTnLst>
                                    <p:set>
                                      <p:cBhvr>
                                        <p:cTn id="13" dur="1" fill="hold">
                                          <p:stCondLst>
                                            <p:cond delay="0"/>
                                          </p:stCondLst>
                                        </p:cTn>
                                        <p:tgtEl>
                                          <p:spTgt spid="544776"/>
                                        </p:tgtEl>
                                        <p:attrNameLst>
                                          <p:attrName>style.visibility</p:attrName>
                                        </p:attrNameLst>
                                      </p:cBhvr>
                                      <p:to>
                                        <p:strVal val="visible"/>
                                      </p:to>
                                    </p:set>
                                    <p:anim calcmode="lin" valueType="num">
                                      <p:cBhvr>
                                        <p:cTn id="14" dur="500" fill="hold"/>
                                        <p:tgtEl>
                                          <p:spTgt spid="544776"/>
                                        </p:tgtEl>
                                        <p:attrNameLst>
                                          <p:attrName>ppt_w</p:attrName>
                                        </p:attrNameLst>
                                      </p:cBhvr>
                                      <p:tavLst>
                                        <p:tav tm="0">
                                          <p:val>
                                            <p:fltVal val="0"/>
                                          </p:val>
                                        </p:tav>
                                        <p:tav tm="100000">
                                          <p:val>
                                            <p:strVal val="#ppt_w"/>
                                          </p:val>
                                        </p:tav>
                                      </p:tavLst>
                                    </p:anim>
                                    <p:anim calcmode="lin" valueType="num">
                                      <p:cBhvr>
                                        <p:cTn id="15" dur="500" fill="hold"/>
                                        <p:tgtEl>
                                          <p:spTgt spid="544776"/>
                                        </p:tgtEl>
                                        <p:attrNameLst>
                                          <p:attrName>ppt_h</p:attrName>
                                        </p:attrNameLst>
                                      </p:cBhvr>
                                      <p:tavLst>
                                        <p:tav tm="0">
                                          <p:val>
                                            <p:fltVal val="0"/>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52" presetClass="entr" presetSubtype="0" fill="hold" grpId="0" nodeType="clickEffect">
                                  <p:stCondLst>
                                    <p:cond delay="0"/>
                                  </p:stCondLst>
                                  <p:childTnLst>
                                    <p:set>
                                      <p:cBhvr>
                                        <p:cTn id="19" dur="1" fill="hold">
                                          <p:stCondLst>
                                            <p:cond delay="0"/>
                                          </p:stCondLst>
                                        </p:cTn>
                                        <p:tgtEl>
                                          <p:spTgt spid="544777"/>
                                        </p:tgtEl>
                                        <p:attrNameLst>
                                          <p:attrName>style.visibility</p:attrName>
                                        </p:attrNameLst>
                                      </p:cBhvr>
                                      <p:to>
                                        <p:strVal val="visible"/>
                                      </p:to>
                                    </p:set>
                                    <p:animScale>
                                      <p:cBhvr>
                                        <p:cTn id="20" dur="1000" decel="50000" fill="hold">
                                          <p:stCondLst>
                                            <p:cond delay="0"/>
                                          </p:stCondLst>
                                        </p:cTn>
                                        <p:tgtEl>
                                          <p:spTgt spid="54477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544777"/>
                                        </p:tgtEl>
                                        <p:attrNameLst>
                                          <p:attrName>ppt_x</p:attrName>
                                          <p:attrName>ppt_y</p:attrName>
                                        </p:attrNameLst>
                                      </p:cBhvr>
                                    </p:animMotion>
                                    <p:animEffect transition="in" filter="fade">
                                      <p:cBhvr>
                                        <p:cTn id="22" dur="1000"/>
                                        <p:tgtEl>
                                          <p:spTgt spid="544777"/>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0" fill="hold" nodeType="clickEffect">
                                  <p:stCondLst>
                                    <p:cond delay="0"/>
                                  </p:stCondLst>
                                  <p:childTnLst>
                                    <p:set>
                                      <p:cBhvr>
                                        <p:cTn id="26" dur="1" fill="hold">
                                          <p:stCondLst>
                                            <p:cond delay="0"/>
                                          </p:stCondLst>
                                        </p:cTn>
                                        <p:tgtEl>
                                          <p:spTgt spid="544782"/>
                                        </p:tgtEl>
                                        <p:attrNameLst>
                                          <p:attrName>style.visibility</p:attrName>
                                        </p:attrNameLst>
                                      </p:cBhvr>
                                      <p:to>
                                        <p:strVal val="visible"/>
                                      </p:to>
                                    </p:set>
                                    <p:anim calcmode="lin" valueType="num">
                                      <p:cBhvr>
                                        <p:cTn id="27" dur="500" fill="hold"/>
                                        <p:tgtEl>
                                          <p:spTgt spid="544782"/>
                                        </p:tgtEl>
                                        <p:attrNameLst>
                                          <p:attrName>ppt_w</p:attrName>
                                        </p:attrNameLst>
                                      </p:cBhvr>
                                      <p:tavLst>
                                        <p:tav tm="0">
                                          <p:val>
                                            <p:fltVal val="0"/>
                                          </p:val>
                                        </p:tav>
                                        <p:tav tm="100000">
                                          <p:val>
                                            <p:strVal val="#ppt_w"/>
                                          </p:val>
                                        </p:tav>
                                      </p:tavLst>
                                    </p:anim>
                                    <p:anim calcmode="lin" valueType="num">
                                      <p:cBhvr>
                                        <p:cTn id="28" dur="500" fill="hold"/>
                                        <p:tgtEl>
                                          <p:spTgt spid="544782"/>
                                        </p:tgtEl>
                                        <p:attrNameLst>
                                          <p:attrName>ppt_h</p:attrName>
                                        </p:attrNameLst>
                                      </p:cBhvr>
                                      <p:tavLst>
                                        <p:tav tm="0">
                                          <p:val>
                                            <p:fltVal val="0"/>
                                          </p:val>
                                        </p:tav>
                                        <p:tav tm="100000">
                                          <p:val>
                                            <p:strVal val="#ppt_h"/>
                                          </p:val>
                                        </p:tav>
                                      </p:tavLst>
                                    </p:anim>
                                    <p:animEffect transition="in" filter="fade">
                                      <p:cBhvr>
                                        <p:cTn id="29" dur="500"/>
                                        <p:tgtEl>
                                          <p:spTgt spid="544782"/>
                                        </p:tgtEl>
                                      </p:cBhvr>
                                    </p:animEffect>
                                  </p:childTnLst>
                                </p:cTn>
                              </p:par>
                            </p:childTnLst>
                          </p:cTn>
                        </p:par>
                      </p:childTnLst>
                    </p:cTn>
                  </p:par>
                  <p:par>
                    <p:cTn id="30" fill="hold">
                      <p:stCondLst>
                        <p:cond delay="indefinite"/>
                      </p:stCondLst>
                      <p:childTnLst>
                        <p:par>
                          <p:cTn id="31" fill="hold">
                            <p:stCondLst>
                              <p:cond delay="0"/>
                            </p:stCondLst>
                            <p:childTnLst>
                              <p:par>
                                <p:cTn id="32" presetID="52" presetClass="entr" presetSubtype="0" fill="hold" grpId="0" nodeType="clickEffect">
                                  <p:stCondLst>
                                    <p:cond delay="0"/>
                                  </p:stCondLst>
                                  <p:childTnLst>
                                    <p:set>
                                      <p:cBhvr>
                                        <p:cTn id="33" dur="1" fill="hold">
                                          <p:stCondLst>
                                            <p:cond delay="0"/>
                                          </p:stCondLst>
                                        </p:cTn>
                                        <p:tgtEl>
                                          <p:spTgt spid="544778"/>
                                        </p:tgtEl>
                                        <p:attrNameLst>
                                          <p:attrName>style.visibility</p:attrName>
                                        </p:attrNameLst>
                                      </p:cBhvr>
                                      <p:to>
                                        <p:strVal val="visible"/>
                                      </p:to>
                                    </p:set>
                                    <p:animScale>
                                      <p:cBhvr>
                                        <p:cTn id="34" dur="1000" decel="50000" fill="hold">
                                          <p:stCondLst>
                                            <p:cond delay="0"/>
                                          </p:stCondLst>
                                        </p:cTn>
                                        <p:tgtEl>
                                          <p:spTgt spid="54477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544778"/>
                                        </p:tgtEl>
                                        <p:attrNameLst>
                                          <p:attrName>ppt_x</p:attrName>
                                          <p:attrName>ppt_y</p:attrName>
                                        </p:attrNameLst>
                                      </p:cBhvr>
                                    </p:animMotion>
                                    <p:animEffect transition="in" filter="fade">
                                      <p:cBhvr>
                                        <p:cTn id="36" dur="1000"/>
                                        <p:tgtEl>
                                          <p:spTgt spid="5447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4772" grpId="0"/>
      <p:bldP spid="544777" grpId="0"/>
      <p:bldP spid="54477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772" name="Rectangle 4"/>
          <p:cNvSpPr>
            <a:spLocks noGrp="1" noRot="1" noChangeArrowheads="1"/>
          </p:cNvSpPr>
          <p:nvPr>
            <p:ph type="title"/>
          </p:nvPr>
        </p:nvSpPr>
        <p:spPr/>
        <p:txBody>
          <a:bodyPr/>
          <a:lstStyle/>
          <a:p>
            <a:pPr algn="ctr" eaLnBrk="1" hangingPunct="1">
              <a:defRPr/>
            </a:pPr>
            <a:r>
              <a:rPr lang="kk-KZ" dirty="0" smtClean="0">
                <a:solidFill>
                  <a:srgbClr val="FFFF00"/>
                </a:solidFill>
              </a:rPr>
              <a:t>Өзен тіршілік дүниесіне өте бай </a:t>
            </a:r>
          </a:p>
        </p:txBody>
      </p:sp>
      <p:sp>
        <p:nvSpPr>
          <p:cNvPr id="9" name="Rectangle 4"/>
          <p:cNvSpPr txBox="1">
            <a:spLocks noRot="1" noChangeArrowheads="1"/>
          </p:cNvSpPr>
          <p:nvPr/>
        </p:nvSpPr>
        <p:spPr bwMode="auto">
          <a:xfrm>
            <a:off x="1643042" y="2000240"/>
            <a:ext cx="6786610" cy="3857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kk-KZ" sz="3600" b="1" i="0" u="none" strike="noStrike" kern="0" cap="none" spc="0" normalizeH="0" baseline="0" dirty="0" smtClean="0">
                <a:ln>
                  <a:noFill/>
                </a:ln>
                <a:effectLst>
                  <a:outerShdw blurRad="38100" dist="38100" dir="2700000" algn="tl">
                    <a:srgbClr val="000000"/>
                  </a:outerShdw>
                </a:effectLst>
                <a:uLnTx/>
                <a:uFillTx/>
                <a:latin typeface="+mj-lt"/>
                <a:ea typeface="+mj-ea"/>
                <a:cs typeface="+mj-cs"/>
              </a:rPr>
              <a:t>Амазонка тұщы суындағы ең ірі балық – ұзындығы 4 метр, салмағы 200 кг болатын алып </a:t>
            </a:r>
            <a:r>
              <a:rPr kumimoji="0" lang="kk-KZ" sz="3600" b="1" i="0" u="none" strike="noStrike" kern="0" cap="none" spc="0" normalizeH="0" baseline="0" dirty="0" smtClean="0">
                <a:ln>
                  <a:noFill/>
                </a:ln>
                <a:solidFill>
                  <a:srgbClr val="FF0000"/>
                </a:solidFill>
                <a:effectLst>
                  <a:outerShdw blurRad="38100" dist="38100" dir="2700000" algn="tl">
                    <a:srgbClr val="000000"/>
                  </a:outerShdw>
                </a:effectLst>
                <a:uLnTx/>
                <a:uFillTx/>
                <a:latin typeface="+mj-lt"/>
                <a:ea typeface="+mj-ea"/>
                <a:cs typeface="+mj-cs"/>
              </a:rPr>
              <a:t>арапаима</a:t>
            </a:r>
          </a:p>
        </p:txBody>
      </p:sp>
      <p:pic>
        <p:nvPicPr>
          <p:cNvPr id="159746" name="Picture 2" descr="C:\Documents and Settings\Пользователь\Рабочий стол\img28.jpg"/>
          <p:cNvPicPr>
            <a:picLocks noGrp="1" noChangeAspect="1" noChangeArrowheads="1"/>
          </p:cNvPicPr>
          <p:nvPr>
            <p:ph sz="half" idx="1"/>
          </p:nvPr>
        </p:nvPicPr>
        <p:blipFill>
          <a:blip r:embed="rId2"/>
          <a:srcRect/>
          <a:stretch>
            <a:fillRect/>
          </a:stretch>
        </p:blipFill>
        <p:spPr bwMode="auto">
          <a:xfrm>
            <a:off x="357158" y="1643050"/>
            <a:ext cx="8358219" cy="52149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544772"/>
                                        </p:tgtEl>
                                        <p:attrNameLst>
                                          <p:attrName>style.visibility</p:attrName>
                                        </p:attrNameLst>
                                      </p:cBhvr>
                                      <p:to>
                                        <p:strVal val="visible"/>
                                      </p:to>
                                    </p:set>
                                    <p:animScale>
                                      <p:cBhvr>
                                        <p:cTn id="7" dur="1000" decel="50000" fill="hold">
                                          <p:stCondLst>
                                            <p:cond delay="0"/>
                                          </p:stCondLst>
                                        </p:cTn>
                                        <p:tgtEl>
                                          <p:spTgt spid="54477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44772"/>
                                        </p:tgtEl>
                                        <p:attrNameLst>
                                          <p:attrName>ppt_x</p:attrName>
                                          <p:attrName>ppt_y</p:attrName>
                                        </p:attrNameLst>
                                      </p:cBhvr>
                                    </p:animMotion>
                                    <p:animEffect transition="in" filter="fade">
                                      <p:cBhvr>
                                        <p:cTn id="9" dur="1000"/>
                                        <p:tgtEl>
                                          <p:spTgt spid="544772"/>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down)">
                                      <p:cBhvr>
                                        <p:cTn id="14" dur="580">
                                          <p:stCondLst>
                                            <p:cond delay="0"/>
                                          </p:stCondLst>
                                        </p:cTn>
                                        <p:tgtEl>
                                          <p:spTgt spid="9"/>
                                        </p:tgtEl>
                                      </p:cBhvr>
                                    </p:animEffect>
                                    <p:anim calcmode="lin" valueType="num">
                                      <p:cBhvr>
                                        <p:cTn id="15"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20" dur="26">
                                          <p:stCondLst>
                                            <p:cond delay="650"/>
                                          </p:stCondLst>
                                        </p:cTn>
                                        <p:tgtEl>
                                          <p:spTgt spid="9"/>
                                        </p:tgtEl>
                                      </p:cBhvr>
                                      <p:to x="100000" y="60000"/>
                                    </p:animScale>
                                    <p:animScale>
                                      <p:cBhvr>
                                        <p:cTn id="21" dur="166" decel="50000">
                                          <p:stCondLst>
                                            <p:cond delay="676"/>
                                          </p:stCondLst>
                                        </p:cTn>
                                        <p:tgtEl>
                                          <p:spTgt spid="9"/>
                                        </p:tgtEl>
                                      </p:cBhvr>
                                      <p:to x="100000" y="100000"/>
                                    </p:animScale>
                                    <p:animScale>
                                      <p:cBhvr>
                                        <p:cTn id="22" dur="26">
                                          <p:stCondLst>
                                            <p:cond delay="1312"/>
                                          </p:stCondLst>
                                        </p:cTn>
                                        <p:tgtEl>
                                          <p:spTgt spid="9"/>
                                        </p:tgtEl>
                                      </p:cBhvr>
                                      <p:to x="100000" y="80000"/>
                                    </p:animScale>
                                    <p:animScale>
                                      <p:cBhvr>
                                        <p:cTn id="23" dur="166" decel="50000">
                                          <p:stCondLst>
                                            <p:cond delay="1338"/>
                                          </p:stCondLst>
                                        </p:cTn>
                                        <p:tgtEl>
                                          <p:spTgt spid="9"/>
                                        </p:tgtEl>
                                      </p:cBhvr>
                                      <p:to x="100000" y="100000"/>
                                    </p:animScale>
                                    <p:animScale>
                                      <p:cBhvr>
                                        <p:cTn id="24" dur="26">
                                          <p:stCondLst>
                                            <p:cond delay="1642"/>
                                          </p:stCondLst>
                                        </p:cTn>
                                        <p:tgtEl>
                                          <p:spTgt spid="9"/>
                                        </p:tgtEl>
                                      </p:cBhvr>
                                      <p:to x="100000" y="90000"/>
                                    </p:animScale>
                                    <p:animScale>
                                      <p:cBhvr>
                                        <p:cTn id="25" dur="166" decel="50000">
                                          <p:stCondLst>
                                            <p:cond delay="1668"/>
                                          </p:stCondLst>
                                        </p:cTn>
                                        <p:tgtEl>
                                          <p:spTgt spid="9"/>
                                        </p:tgtEl>
                                      </p:cBhvr>
                                      <p:to x="100000" y="100000"/>
                                    </p:animScale>
                                    <p:animScale>
                                      <p:cBhvr>
                                        <p:cTn id="26" dur="26">
                                          <p:stCondLst>
                                            <p:cond delay="1808"/>
                                          </p:stCondLst>
                                        </p:cTn>
                                        <p:tgtEl>
                                          <p:spTgt spid="9"/>
                                        </p:tgtEl>
                                      </p:cBhvr>
                                      <p:to x="100000" y="95000"/>
                                    </p:animScale>
                                    <p:animScale>
                                      <p:cBhvr>
                                        <p:cTn id="27" dur="166" decel="50000">
                                          <p:stCondLst>
                                            <p:cond delay="1834"/>
                                          </p:stCondLst>
                                        </p:cTn>
                                        <p:tgtEl>
                                          <p:spTgt spid="9"/>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59746"/>
                                        </p:tgtEl>
                                        <p:attrNameLst>
                                          <p:attrName>style.visibility</p:attrName>
                                        </p:attrNameLst>
                                      </p:cBhvr>
                                      <p:to>
                                        <p:strVal val="visible"/>
                                      </p:to>
                                    </p:set>
                                    <p:animEffect transition="in" filter="fade">
                                      <p:cBhvr>
                                        <p:cTn id="32" dur="2000"/>
                                        <p:tgtEl>
                                          <p:spTgt spid="1597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4772"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68" name="Rectangle 4"/>
          <p:cNvSpPr>
            <a:spLocks noGrp="1" noChangeArrowheads="1"/>
          </p:cNvSpPr>
          <p:nvPr>
            <p:ph type="title"/>
          </p:nvPr>
        </p:nvSpPr>
        <p:spPr>
          <a:xfrm>
            <a:off x="214282" y="571480"/>
            <a:ext cx="8572560" cy="2500330"/>
          </a:xfrm>
        </p:spPr>
        <p:txBody>
          <a:bodyPr/>
          <a:lstStyle/>
          <a:p>
            <a:pPr eaLnBrk="1" hangingPunct="1"/>
            <a:r>
              <a:rPr lang="kk-KZ" sz="5400" b="1" dirty="0" smtClean="0">
                <a:solidFill>
                  <a:srgbClr val="000099"/>
                </a:solidFill>
              </a:rPr>
              <a:t>Ұйымдастыру кезеңі.</a:t>
            </a:r>
            <a:r>
              <a:rPr lang="ru-RU" sz="5400" b="1" dirty="0" smtClean="0">
                <a:solidFill>
                  <a:srgbClr val="000099"/>
                </a:solidFill>
              </a:rPr>
              <a:t/>
            </a:r>
            <a:br>
              <a:rPr lang="ru-RU" sz="5400" b="1" dirty="0" smtClean="0">
                <a:solidFill>
                  <a:srgbClr val="000099"/>
                </a:solidFill>
              </a:rPr>
            </a:br>
            <a:r>
              <a:rPr lang="ru-RU" sz="5400" b="1" dirty="0" smtClean="0">
                <a:solidFill>
                  <a:srgbClr val="000099"/>
                </a:solidFill>
              </a:rPr>
              <a:t/>
            </a:r>
            <a:br>
              <a:rPr lang="ru-RU" sz="5400" b="1" dirty="0" smtClean="0">
                <a:solidFill>
                  <a:srgbClr val="000099"/>
                </a:solidFill>
              </a:rPr>
            </a:br>
            <a:r>
              <a:rPr lang="kk-KZ" sz="5400" dirty="0" smtClean="0"/>
              <a:t> </a:t>
            </a:r>
            <a:r>
              <a:rPr lang="ru-RU" sz="5400" dirty="0" smtClean="0"/>
              <a:t/>
            </a:r>
            <a:br>
              <a:rPr lang="ru-RU" sz="5400" dirty="0" smtClean="0"/>
            </a:br>
            <a:endParaRPr lang="ru-RU" sz="5400" b="1" dirty="0" smtClean="0">
              <a:solidFill>
                <a:srgbClr val="000099"/>
              </a:solidFill>
            </a:endParaRPr>
          </a:p>
        </p:txBody>
      </p:sp>
      <p:sp>
        <p:nvSpPr>
          <p:cNvPr id="3" name="Прямоугольник 2"/>
          <p:cNvSpPr/>
          <p:nvPr/>
        </p:nvSpPr>
        <p:spPr>
          <a:xfrm>
            <a:off x="500034" y="1928802"/>
            <a:ext cx="8001056" cy="3265702"/>
          </a:xfrm>
          <a:prstGeom prst="rect">
            <a:avLst/>
          </a:prstGeom>
        </p:spPr>
        <p:txBody>
          <a:bodyPr wrap="square">
            <a:spAutoFit/>
          </a:bodyPr>
          <a:lstStyle/>
          <a:p>
            <a:pPr algn="ctr">
              <a:lnSpc>
                <a:spcPct val="150000"/>
              </a:lnSpc>
            </a:pPr>
            <a:r>
              <a:rPr lang="kk-KZ" sz="4800" i="1" dirty="0" smtClean="0"/>
              <a:t>«Естідім - ұмыттым, </a:t>
            </a:r>
          </a:p>
          <a:p>
            <a:pPr algn="ctr">
              <a:lnSpc>
                <a:spcPct val="150000"/>
              </a:lnSpc>
            </a:pPr>
            <a:r>
              <a:rPr lang="kk-KZ" sz="4800" i="1" dirty="0" smtClean="0"/>
              <a:t>көрдім – еске сақтаймын, </a:t>
            </a:r>
          </a:p>
          <a:p>
            <a:pPr algn="ctr">
              <a:lnSpc>
                <a:spcPct val="150000"/>
              </a:lnSpc>
            </a:pPr>
            <a:r>
              <a:rPr lang="kk-KZ" sz="4800" i="1" dirty="0" smtClean="0"/>
              <a:t>жасадым-мәңгілік менікі»</a:t>
            </a:r>
            <a:endParaRPr lang="ru-RU" sz="4800" i="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523268"/>
                                        </p:tgtEl>
                                        <p:attrNameLst>
                                          <p:attrName>style.visibility</p:attrName>
                                        </p:attrNameLst>
                                      </p:cBhvr>
                                      <p:to>
                                        <p:strVal val="visible"/>
                                      </p:to>
                                    </p:set>
                                    <p:anim calcmode="lin" valueType="num">
                                      <p:cBhvr>
                                        <p:cTn id="7" dur="500" fill="hold"/>
                                        <p:tgtEl>
                                          <p:spTgt spid="523268"/>
                                        </p:tgtEl>
                                        <p:attrNameLst>
                                          <p:attrName>ppt_w</p:attrName>
                                        </p:attrNameLst>
                                      </p:cBhvr>
                                      <p:tavLst>
                                        <p:tav tm="0">
                                          <p:val>
                                            <p:fltVal val="0"/>
                                          </p:val>
                                        </p:tav>
                                        <p:tav tm="100000">
                                          <p:val>
                                            <p:strVal val="#ppt_w"/>
                                          </p:val>
                                        </p:tav>
                                      </p:tavLst>
                                    </p:anim>
                                    <p:anim calcmode="lin" valueType="num">
                                      <p:cBhvr>
                                        <p:cTn id="8" dur="500" fill="hold"/>
                                        <p:tgtEl>
                                          <p:spTgt spid="523268"/>
                                        </p:tgtEl>
                                        <p:attrNameLst>
                                          <p:attrName>ppt_h</p:attrName>
                                        </p:attrNameLst>
                                      </p:cBhvr>
                                      <p:tavLst>
                                        <p:tav tm="0">
                                          <p:val>
                                            <p:fltVal val="0"/>
                                          </p:val>
                                        </p:tav>
                                        <p:tav tm="100000">
                                          <p:val>
                                            <p:strVal val="#ppt_h"/>
                                          </p:val>
                                        </p:tav>
                                      </p:tavLst>
                                    </p:anim>
                                    <p:animEffect transition="in" filter="fade">
                                      <p:cBhvr>
                                        <p:cTn id="9" dur="500"/>
                                        <p:tgtEl>
                                          <p:spTgt spid="523268"/>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linds(horizontal)">
                                      <p:cBhvr>
                                        <p:cTn id="14" dur="5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3268" grpId="0"/>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CCFFCC"/>
        </a:solidFill>
        <a:effectLst/>
      </p:bgPr>
    </p:bg>
    <p:spTree>
      <p:nvGrpSpPr>
        <p:cNvPr id="1" name=""/>
        <p:cNvGrpSpPr/>
        <p:nvPr/>
      </p:nvGrpSpPr>
      <p:grpSpPr>
        <a:xfrm>
          <a:off x="0" y="0"/>
          <a:ext cx="0" cy="0"/>
          <a:chOff x="0" y="0"/>
          <a:chExt cx="0" cy="0"/>
        </a:xfrm>
      </p:grpSpPr>
      <p:sp>
        <p:nvSpPr>
          <p:cNvPr id="546820" name="Rectangle 4"/>
          <p:cNvSpPr>
            <a:spLocks noGrp="1" noRot="1" noChangeArrowheads="1"/>
          </p:cNvSpPr>
          <p:nvPr>
            <p:ph type="title"/>
          </p:nvPr>
        </p:nvSpPr>
        <p:spPr>
          <a:xfrm>
            <a:off x="457200" y="244475"/>
            <a:ext cx="5829312" cy="1431925"/>
          </a:xfrm>
        </p:spPr>
        <p:txBody>
          <a:bodyPr/>
          <a:lstStyle/>
          <a:p>
            <a:pPr eaLnBrk="1" hangingPunct="1">
              <a:defRPr/>
            </a:pPr>
            <a:r>
              <a:rPr lang="ru-RU" dirty="0" smtClean="0">
                <a:solidFill>
                  <a:srgbClr val="006600"/>
                </a:solidFill>
              </a:rPr>
              <a:t>Пиранья </a:t>
            </a:r>
            <a:r>
              <a:rPr lang="ru-RU" dirty="0" err="1" smtClean="0">
                <a:solidFill>
                  <a:srgbClr val="006600"/>
                </a:solidFill>
              </a:rPr>
              <a:t>балықтары</a:t>
            </a:r>
            <a:endParaRPr lang="ru-RU" dirty="0" smtClean="0">
              <a:solidFill>
                <a:srgbClr val="006600"/>
              </a:solidFill>
            </a:endParaRPr>
          </a:p>
        </p:txBody>
      </p:sp>
      <p:sp>
        <p:nvSpPr>
          <p:cNvPr id="546822" name="Rectangle 6"/>
          <p:cNvSpPr>
            <a:spLocks noGrp="1" noRot="1" noChangeArrowheads="1"/>
          </p:cNvSpPr>
          <p:nvPr>
            <p:ph type="body" sz="half" idx="2"/>
          </p:nvPr>
        </p:nvSpPr>
        <p:spPr>
          <a:xfrm>
            <a:off x="4427538" y="1196975"/>
            <a:ext cx="4716462" cy="4683125"/>
          </a:xfrm>
        </p:spPr>
        <p:txBody>
          <a:bodyPr/>
          <a:lstStyle/>
          <a:p>
            <a:pPr eaLnBrk="1" hangingPunct="1">
              <a:buFont typeface="Wingdings" pitchFamily="2" charset="2"/>
              <a:buNone/>
              <a:defRPr/>
            </a:pPr>
            <a:r>
              <a:rPr lang="ru-RU" sz="4000" dirty="0" smtClean="0">
                <a:solidFill>
                  <a:srgbClr val="009900"/>
                </a:solidFill>
              </a:rPr>
              <a:t>        </a:t>
            </a:r>
          </a:p>
          <a:p>
            <a:pPr eaLnBrk="1" hangingPunct="1">
              <a:buFont typeface="Wingdings" pitchFamily="2" charset="2"/>
              <a:buNone/>
              <a:defRPr/>
            </a:pPr>
            <a:r>
              <a:rPr lang="ru-RU" sz="4000" dirty="0" smtClean="0">
                <a:solidFill>
                  <a:srgbClr val="009900"/>
                </a:solidFill>
              </a:rPr>
              <a:t>          </a:t>
            </a:r>
            <a:r>
              <a:rPr lang="kk-KZ" sz="4000" dirty="0" smtClean="0">
                <a:solidFill>
                  <a:srgbClr val="009900"/>
                </a:solidFill>
              </a:rPr>
              <a:t>Өзенде мекендейтін ең қауіпті жыртқыш.</a:t>
            </a:r>
            <a:br>
              <a:rPr lang="kk-KZ" sz="4000" dirty="0" smtClean="0">
                <a:solidFill>
                  <a:srgbClr val="009900"/>
                </a:solidFill>
              </a:rPr>
            </a:br>
            <a:endParaRPr lang="kk-KZ" sz="4000" b="1" dirty="0" smtClean="0">
              <a:solidFill>
                <a:srgbClr val="009900"/>
              </a:solidFill>
            </a:endParaRPr>
          </a:p>
        </p:txBody>
      </p:sp>
      <p:pic>
        <p:nvPicPr>
          <p:cNvPr id="546823" name="Picture 7" descr="ПИРАНЬЯ"/>
          <p:cNvPicPr>
            <a:picLocks noChangeAspect="1" noChangeArrowheads="1"/>
          </p:cNvPicPr>
          <p:nvPr/>
        </p:nvPicPr>
        <p:blipFill>
          <a:blip r:embed="rId2"/>
          <a:srcRect/>
          <a:stretch>
            <a:fillRect/>
          </a:stretch>
        </p:blipFill>
        <p:spPr bwMode="auto">
          <a:xfrm>
            <a:off x="0" y="1989138"/>
            <a:ext cx="4356100" cy="34004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46820"/>
                                        </p:tgtEl>
                                        <p:attrNameLst>
                                          <p:attrName>style.visibility</p:attrName>
                                        </p:attrNameLst>
                                      </p:cBhvr>
                                      <p:to>
                                        <p:strVal val="visible"/>
                                      </p:to>
                                    </p:set>
                                    <p:animEffect transition="in" filter="wipe(down)">
                                      <p:cBhvr>
                                        <p:cTn id="7" dur="580">
                                          <p:stCondLst>
                                            <p:cond delay="0"/>
                                          </p:stCondLst>
                                        </p:cTn>
                                        <p:tgtEl>
                                          <p:spTgt spid="546820"/>
                                        </p:tgtEl>
                                      </p:cBhvr>
                                    </p:animEffect>
                                    <p:anim calcmode="lin" valueType="num">
                                      <p:cBhvr>
                                        <p:cTn id="8" dur="1822" tmFilter="0,0; 0.14,0.36; 0.43,0.73; 0.71,0.91; 1.0,1.0">
                                          <p:stCondLst>
                                            <p:cond delay="0"/>
                                          </p:stCondLst>
                                        </p:cTn>
                                        <p:tgtEl>
                                          <p:spTgt spid="54682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4682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4682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4682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46820"/>
                                        </p:tgtEl>
                                        <p:attrNameLst>
                                          <p:attrName>ppt_y</p:attrName>
                                        </p:attrNameLst>
                                      </p:cBhvr>
                                      <p:tavLst>
                                        <p:tav tm="0" fmla="#ppt_y-sin(pi*$)/81">
                                          <p:val>
                                            <p:fltVal val="0"/>
                                          </p:val>
                                        </p:tav>
                                        <p:tav tm="100000">
                                          <p:val>
                                            <p:fltVal val="1"/>
                                          </p:val>
                                        </p:tav>
                                      </p:tavLst>
                                    </p:anim>
                                    <p:animScale>
                                      <p:cBhvr>
                                        <p:cTn id="13" dur="26">
                                          <p:stCondLst>
                                            <p:cond delay="650"/>
                                          </p:stCondLst>
                                        </p:cTn>
                                        <p:tgtEl>
                                          <p:spTgt spid="546820"/>
                                        </p:tgtEl>
                                      </p:cBhvr>
                                      <p:to x="100000" y="60000"/>
                                    </p:animScale>
                                    <p:animScale>
                                      <p:cBhvr>
                                        <p:cTn id="14" dur="166" decel="50000">
                                          <p:stCondLst>
                                            <p:cond delay="676"/>
                                          </p:stCondLst>
                                        </p:cTn>
                                        <p:tgtEl>
                                          <p:spTgt spid="546820"/>
                                        </p:tgtEl>
                                      </p:cBhvr>
                                      <p:to x="100000" y="100000"/>
                                    </p:animScale>
                                    <p:animScale>
                                      <p:cBhvr>
                                        <p:cTn id="15" dur="26">
                                          <p:stCondLst>
                                            <p:cond delay="1312"/>
                                          </p:stCondLst>
                                        </p:cTn>
                                        <p:tgtEl>
                                          <p:spTgt spid="546820"/>
                                        </p:tgtEl>
                                      </p:cBhvr>
                                      <p:to x="100000" y="80000"/>
                                    </p:animScale>
                                    <p:animScale>
                                      <p:cBhvr>
                                        <p:cTn id="16" dur="166" decel="50000">
                                          <p:stCondLst>
                                            <p:cond delay="1338"/>
                                          </p:stCondLst>
                                        </p:cTn>
                                        <p:tgtEl>
                                          <p:spTgt spid="546820"/>
                                        </p:tgtEl>
                                      </p:cBhvr>
                                      <p:to x="100000" y="100000"/>
                                    </p:animScale>
                                    <p:animScale>
                                      <p:cBhvr>
                                        <p:cTn id="17" dur="26">
                                          <p:stCondLst>
                                            <p:cond delay="1642"/>
                                          </p:stCondLst>
                                        </p:cTn>
                                        <p:tgtEl>
                                          <p:spTgt spid="546820"/>
                                        </p:tgtEl>
                                      </p:cBhvr>
                                      <p:to x="100000" y="90000"/>
                                    </p:animScale>
                                    <p:animScale>
                                      <p:cBhvr>
                                        <p:cTn id="18" dur="166" decel="50000">
                                          <p:stCondLst>
                                            <p:cond delay="1668"/>
                                          </p:stCondLst>
                                        </p:cTn>
                                        <p:tgtEl>
                                          <p:spTgt spid="546820"/>
                                        </p:tgtEl>
                                      </p:cBhvr>
                                      <p:to x="100000" y="100000"/>
                                    </p:animScale>
                                    <p:animScale>
                                      <p:cBhvr>
                                        <p:cTn id="19" dur="26">
                                          <p:stCondLst>
                                            <p:cond delay="1808"/>
                                          </p:stCondLst>
                                        </p:cTn>
                                        <p:tgtEl>
                                          <p:spTgt spid="546820"/>
                                        </p:tgtEl>
                                      </p:cBhvr>
                                      <p:to x="100000" y="95000"/>
                                    </p:animScale>
                                    <p:animScale>
                                      <p:cBhvr>
                                        <p:cTn id="20" dur="166" decel="50000">
                                          <p:stCondLst>
                                            <p:cond delay="1834"/>
                                          </p:stCondLst>
                                        </p:cTn>
                                        <p:tgtEl>
                                          <p:spTgt spid="54682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nodeType="clickEffect">
                                  <p:stCondLst>
                                    <p:cond delay="0"/>
                                  </p:stCondLst>
                                  <p:childTnLst>
                                    <p:set>
                                      <p:cBhvr>
                                        <p:cTn id="24" dur="1" fill="hold">
                                          <p:stCondLst>
                                            <p:cond delay="0"/>
                                          </p:stCondLst>
                                        </p:cTn>
                                        <p:tgtEl>
                                          <p:spTgt spid="546823"/>
                                        </p:tgtEl>
                                        <p:attrNameLst>
                                          <p:attrName>style.visibility</p:attrName>
                                        </p:attrNameLst>
                                      </p:cBhvr>
                                      <p:to>
                                        <p:strVal val="visible"/>
                                      </p:to>
                                    </p:set>
                                    <p:animEffect transition="in" filter="fade">
                                      <p:cBhvr>
                                        <p:cTn id="25" dur="1000"/>
                                        <p:tgtEl>
                                          <p:spTgt spid="546823"/>
                                        </p:tgtEl>
                                      </p:cBhvr>
                                    </p:animEffect>
                                    <p:anim calcmode="lin" valueType="num">
                                      <p:cBhvr>
                                        <p:cTn id="26" dur="1000" fill="hold"/>
                                        <p:tgtEl>
                                          <p:spTgt spid="546823"/>
                                        </p:tgtEl>
                                        <p:attrNameLst>
                                          <p:attrName>ppt_x</p:attrName>
                                        </p:attrNameLst>
                                      </p:cBhvr>
                                      <p:tavLst>
                                        <p:tav tm="0">
                                          <p:val>
                                            <p:strVal val="#ppt_x"/>
                                          </p:val>
                                        </p:tav>
                                        <p:tav tm="100000">
                                          <p:val>
                                            <p:strVal val="#ppt_x"/>
                                          </p:val>
                                        </p:tav>
                                      </p:tavLst>
                                    </p:anim>
                                    <p:anim calcmode="lin" valueType="num">
                                      <p:cBhvr>
                                        <p:cTn id="27" dur="1000" fill="hold"/>
                                        <p:tgtEl>
                                          <p:spTgt spid="546823"/>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7" presetClass="entr" presetSubtype="0" fill="hold" grpId="0" nodeType="clickEffect">
                                  <p:stCondLst>
                                    <p:cond delay="0"/>
                                  </p:stCondLst>
                                  <p:childTnLst>
                                    <p:set>
                                      <p:cBhvr>
                                        <p:cTn id="31" dur="1" fill="hold">
                                          <p:stCondLst>
                                            <p:cond delay="0"/>
                                          </p:stCondLst>
                                        </p:cTn>
                                        <p:tgtEl>
                                          <p:spTgt spid="546822">
                                            <p:txEl>
                                              <p:pRg st="0" end="0"/>
                                            </p:txEl>
                                          </p:spTgt>
                                        </p:tgtEl>
                                        <p:attrNameLst>
                                          <p:attrName>style.visibility</p:attrName>
                                        </p:attrNameLst>
                                      </p:cBhvr>
                                      <p:to>
                                        <p:strVal val="visible"/>
                                      </p:to>
                                    </p:set>
                                    <p:animEffect transition="in" filter="fade">
                                      <p:cBhvr>
                                        <p:cTn id="32" dur="1000"/>
                                        <p:tgtEl>
                                          <p:spTgt spid="546822">
                                            <p:txEl>
                                              <p:pRg st="0" end="0"/>
                                            </p:txEl>
                                          </p:spTgt>
                                        </p:tgtEl>
                                      </p:cBhvr>
                                    </p:animEffect>
                                    <p:anim calcmode="lin" valueType="num">
                                      <p:cBhvr>
                                        <p:cTn id="33" dur="1000" fill="hold"/>
                                        <p:tgtEl>
                                          <p:spTgt spid="546822">
                                            <p:txEl>
                                              <p:pRg st="0" end="0"/>
                                            </p:txEl>
                                          </p:spTgt>
                                        </p:tgtEl>
                                        <p:attrNameLst>
                                          <p:attrName>ppt_x</p:attrName>
                                        </p:attrNameLst>
                                      </p:cBhvr>
                                      <p:tavLst>
                                        <p:tav tm="0">
                                          <p:val>
                                            <p:strVal val="#ppt_x"/>
                                          </p:val>
                                        </p:tav>
                                        <p:tav tm="100000">
                                          <p:val>
                                            <p:strVal val="#ppt_x"/>
                                          </p:val>
                                        </p:tav>
                                      </p:tavLst>
                                    </p:anim>
                                    <p:anim calcmode="lin" valueType="num">
                                      <p:cBhvr>
                                        <p:cTn id="34" dur="1000" fill="hold"/>
                                        <p:tgtEl>
                                          <p:spTgt spid="54682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7" presetClass="entr" presetSubtype="0" fill="hold" grpId="0" nodeType="clickEffect">
                                  <p:stCondLst>
                                    <p:cond delay="0"/>
                                  </p:stCondLst>
                                  <p:childTnLst>
                                    <p:set>
                                      <p:cBhvr>
                                        <p:cTn id="38" dur="1" fill="hold">
                                          <p:stCondLst>
                                            <p:cond delay="0"/>
                                          </p:stCondLst>
                                        </p:cTn>
                                        <p:tgtEl>
                                          <p:spTgt spid="546822">
                                            <p:txEl>
                                              <p:pRg st="1" end="1"/>
                                            </p:txEl>
                                          </p:spTgt>
                                        </p:tgtEl>
                                        <p:attrNameLst>
                                          <p:attrName>style.visibility</p:attrName>
                                        </p:attrNameLst>
                                      </p:cBhvr>
                                      <p:to>
                                        <p:strVal val="visible"/>
                                      </p:to>
                                    </p:set>
                                    <p:animEffect transition="in" filter="fade">
                                      <p:cBhvr>
                                        <p:cTn id="39" dur="1000"/>
                                        <p:tgtEl>
                                          <p:spTgt spid="546822">
                                            <p:txEl>
                                              <p:pRg st="1" end="1"/>
                                            </p:txEl>
                                          </p:spTgt>
                                        </p:tgtEl>
                                      </p:cBhvr>
                                    </p:animEffect>
                                    <p:anim calcmode="lin" valueType="num">
                                      <p:cBhvr>
                                        <p:cTn id="40" dur="1000" fill="hold"/>
                                        <p:tgtEl>
                                          <p:spTgt spid="546822">
                                            <p:txEl>
                                              <p:pRg st="1" end="1"/>
                                            </p:txEl>
                                          </p:spTgt>
                                        </p:tgtEl>
                                        <p:attrNameLst>
                                          <p:attrName>ppt_x</p:attrName>
                                        </p:attrNameLst>
                                      </p:cBhvr>
                                      <p:tavLst>
                                        <p:tav tm="0">
                                          <p:val>
                                            <p:strVal val="#ppt_x"/>
                                          </p:val>
                                        </p:tav>
                                        <p:tav tm="100000">
                                          <p:val>
                                            <p:strVal val="#ppt_x"/>
                                          </p:val>
                                        </p:tav>
                                      </p:tavLst>
                                    </p:anim>
                                    <p:anim calcmode="lin" valueType="num">
                                      <p:cBhvr>
                                        <p:cTn id="41" dur="1000" fill="hold"/>
                                        <p:tgtEl>
                                          <p:spTgt spid="546822">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6820" grpId="0"/>
      <p:bldP spid="546822"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8866" name="Rectangle 2"/>
          <p:cNvSpPr>
            <a:spLocks noGrp="1" noChangeArrowheads="1"/>
          </p:cNvSpPr>
          <p:nvPr>
            <p:ph type="title"/>
          </p:nvPr>
        </p:nvSpPr>
        <p:spPr>
          <a:xfrm>
            <a:off x="468313" y="0"/>
            <a:ext cx="8229600" cy="1139825"/>
          </a:xfrm>
        </p:spPr>
        <p:txBody>
          <a:bodyPr/>
          <a:lstStyle/>
          <a:p>
            <a:pPr eaLnBrk="1" hangingPunct="1">
              <a:defRPr/>
            </a:pPr>
            <a:r>
              <a:rPr lang="ru-RU" sz="6000" b="1" dirty="0" smtClean="0">
                <a:solidFill>
                  <a:srgbClr val="00FFFF"/>
                </a:solidFill>
              </a:rPr>
              <a:t>Ориноко </a:t>
            </a:r>
            <a:r>
              <a:rPr lang="ru-RU" sz="6000" b="1" dirty="0" err="1" smtClean="0">
                <a:solidFill>
                  <a:srgbClr val="00FFFF"/>
                </a:solidFill>
              </a:rPr>
              <a:t>өзені</a:t>
            </a:r>
            <a:endParaRPr lang="ru-RU" sz="6000" b="1" dirty="0" smtClean="0">
              <a:solidFill>
                <a:srgbClr val="00FFFF"/>
              </a:solidFill>
            </a:endParaRPr>
          </a:p>
        </p:txBody>
      </p:sp>
      <p:sp>
        <p:nvSpPr>
          <p:cNvPr id="548869" name="Rectangle 5"/>
          <p:cNvSpPr>
            <a:spLocks noGrp="1" noChangeArrowheads="1"/>
          </p:cNvSpPr>
          <p:nvPr>
            <p:ph sz="half" idx="1"/>
          </p:nvPr>
        </p:nvSpPr>
        <p:spPr>
          <a:xfrm>
            <a:off x="4500563" y="1628775"/>
            <a:ext cx="4038600" cy="4530725"/>
          </a:xfrm>
        </p:spPr>
        <p:txBody>
          <a:bodyPr/>
          <a:lstStyle/>
          <a:p>
            <a:pPr eaLnBrk="1" hangingPunct="1">
              <a:buFont typeface="Wingdings" pitchFamily="2" charset="2"/>
              <a:buNone/>
              <a:defRPr/>
            </a:pPr>
            <a:r>
              <a:rPr lang="kk-KZ" sz="4000" b="1" dirty="0" smtClean="0">
                <a:solidFill>
                  <a:srgbClr val="00FFFF"/>
                </a:solidFill>
              </a:rPr>
              <a:t>  Үндістер тілінен аударғанда – </a:t>
            </a:r>
            <a:r>
              <a:rPr lang="kk-KZ" sz="4000" b="1" dirty="0" smtClean="0">
                <a:solidFill>
                  <a:srgbClr val="C00000"/>
                </a:solidFill>
              </a:rPr>
              <a:t>жылан</a:t>
            </a:r>
            <a:r>
              <a:rPr lang="kk-KZ" sz="4000" b="1" dirty="0" smtClean="0">
                <a:solidFill>
                  <a:srgbClr val="00FFFF"/>
                </a:solidFill>
              </a:rPr>
              <a:t> деген мағынаны білдіреді</a:t>
            </a:r>
          </a:p>
        </p:txBody>
      </p:sp>
      <p:pic>
        <p:nvPicPr>
          <p:cNvPr id="548868" name="Picture 4"/>
          <p:cNvPicPr>
            <a:picLocks noGrp="1" noChangeAspect="1" noChangeArrowheads="1"/>
          </p:cNvPicPr>
          <p:nvPr>
            <p:ph type="body" sz="half" idx="2"/>
          </p:nvPr>
        </p:nvPicPr>
        <p:blipFill>
          <a:blip r:embed="rId2">
            <a:lum bright="12000" contrast="30000"/>
          </a:blip>
          <a:srcRect/>
          <a:stretch>
            <a:fillRect/>
          </a:stretch>
        </p:blipFill>
        <p:spPr>
          <a:xfrm>
            <a:off x="0" y="1412875"/>
            <a:ext cx="4500563" cy="5184775"/>
          </a:xfr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grpId="0" nodeType="clickEffect" nodePh="1">
                                  <p:stCondLst>
                                    <p:cond delay="0"/>
                                  </p:stCondLst>
                                  <p:endCondLst>
                                    <p:cond evt="begin" delay="0">
                                      <p:tn val="5"/>
                                    </p:cond>
                                  </p:endCondLst>
                                  <p:childTnLst>
                                    <p:animEffect transition="out" filter="checkerboard(across)">
                                      <p:cBhvr>
                                        <p:cTn id="6" dur="500"/>
                                        <p:tgtEl>
                                          <p:spTgt spid="548868"/>
                                        </p:tgtEl>
                                      </p:cBhvr>
                                    </p:animEffect>
                                    <p:set>
                                      <p:cBhvr>
                                        <p:cTn id="7" dur="1" fill="hold">
                                          <p:stCondLst>
                                            <p:cond delay="499"/>
                                          </p:stCondLst>
                                        </p:cTn>
                                        <p:tgtEl>
                                          <p:spTgt spid="54886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4" presetClass="emph" presetSubtype="2" fill="hold" grpId="0" nodeType="clickEffect">
                                  <p:stCondLst>
                                    <p:cond delay="0"/>
                                  </p:stCondLst>
                                  <p:childTnLst>
                                    <p:anim to="1.5" calcmode="lin" valueType="num">
                                      <p:cBhvr override="childStyle">
                                        <p:cTn id="11" dur="2000" fill="hold"/>
                                        <p:tgtEl>
                                          <p:spTgt spid="548866"/>
                                        </p:tgtEl>
                                        <p:attrNameLst>
                                          <p:attrName>style.fontSize</p:attrName>
                                        </p:attrNameLst>
                                      </p:cBhvr>
                                    </p:anim>
                                  </p:childTnLst>
                                </p:cTn>
                              </p:par>
                            </p:childTnLst>
                          </p:cTn>
                        </p:par>
                      </p:childTnLst>
                    </p:cTn>
                  </p:par>
                  <p:par>
                    <p:cTn id="12" fill="hold">
                      <p:stCondLst>
                        <p:cond delay="indefinite"/>
                      </p:stCondLst>
                      <p:childTnLst>
                        <p:par>
                          <p:cTn id="13" fill="hold">
                            <p:stCondLst>
                              <p:cond delay="0"/>
                            </p:stCondLst>
                            <p:childTnLst>
                              <p:par>
                                <p:cTn id="14" presetID="17" presetClass="entr" presetSubtype="10" fill="hold" grpId="1" nodeType="clickEffect" nodePh="1">
                                  <p:stCondLst>
                                    <p:cond delay="0"/>
                                  </p:stCondLst>
                                  <p:endCondLst>
                                    <p:cond evt="begin" delay="0">
                                      <p:tn val="14"/>
                                    </p:cond>
                                  </p:endCondLst>
                                  <p:childTnLst>
                                    <p:set>
                                      <p:cBhvr>
                                        <p:cTn id="15" dur="1" fill="hold">
                                          <p:stCondLst>
                                            <p:cond delay="0"/>
                                          </p:stCondLst>
                                        </p:cTn>
                                        <p:tgtEl>
                                          <p:spTgt spid="548868"/>
                                        </p:tgtEl>
                                        <p:attrNameLst>
                                          <p:attrName>style.visibility</p:attrName>
                                        </p:attrNameLst>
                                      </p:cBhvr>
                                      <p:to>
                                        <p:strVal val="visible"/>
                                      </p:to>
                                    </p:set>
                                    <p:anim calcmode="lin" valueType="num">
                                      <p:cBhvr>
                                        <p:cTn id="16" dur="500" fill="hold"/>
                                        <p:tgtEl>
                                          <p:spTgt spid="548868"/>
                                        </p:tgtEl>
                                        <p:attrNameLst>
                                          <p:attrName>ppt_w</p:attrName>
                                        </p:attrNameLst>
                                      </p:cBhvr>
                                      <p:tavLst>
                                        <p:tav tm="0">
                                          <p:val>
                                            <p:fltVal val="0"/>
                                          </p:val>
                                        </p:tav>
                                        <p:tav tm="100000">
                                          <p:val>
                                            <p:strVal val="#ppt_w"/>
                                          </p:val>
                                        </p:tav>
                                      </p:tavLst>
                                    </p:anim>
                                    <p:anim calcmode="lin" valueType="num">
                                      <p:cBhvr>
                                        <p:cTn id="17" dur="500" fill="hold"/>
                                        <p:tgtEl>
                                          <p:spTgt spid="548868"/>
                                        </p:tgtEl>
                                        <p:attrNameLst>
                                          <p:attrName>ppt_h</p:attrName>
                                        </p:attrNameLst>
                                      </p:cBhvr>
                                      <p:tavLst>
                                        <p:tav tm="0">
                                          <p:val>
                                            <p:strVal val="#ppt_h"/>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23" presetClass="entr" presetSubtype="16" fill="hold" nodeType="clickEffect">
                                  <p:stCondLst>
                                    <p:cond delay="0"/>
                                  </p:stCondLst>
                                  <p:childTnLst>
                                    <p:set>
                                      <p:cBhvr>
                                        <p:cTn id="21" dur="1" fill="hold">
                                          <p:stCondLst>
                                            <p:cond delay="0"/>
                                          </p:stCondLst>
                                        </p:cTn>
                                        <p:tgtEl>
                                          <p:spTgt spid="548869">
                                            <p:txEl>
                                              <p:pRg st="0" end="0"/>
                                            </p:txEl>
                                          </p:spTgt>
                                        </p:tgtEl>
                                        <p:attrNameLst>
                                          <p:attrName>style.visibility</p:attrName>
                                        </p:attrNameLst>
                                      </p:cBhvr>
                                      <p:to>
                                        <p:strVal val="visible"/>
                                      </p:to>
                                    </p:set>
                                    <p:anim calcmode="lin" valueType="num">
                                      <p:cBhvr>
                                        <p:cTn id="22" dur="500" fill="hold"/>
                                        <p:tgtEl>
                                          <p:spTgt spid="548869">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548869">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grpId="2" nodeType="clickEffect" nodePh="1">
                                  <p:stCondLst>
                                    <p:cond delay="0"/>
                                  </p:stCondLst>
                                  <p:endCondLst>
                                    <p:cond evt="begin" delay="0">
                                      <p:tn val="26"/>
                                    </p:cond>
                                  </p:endCondLst>
                                  <p:childTnLst>
                                    <p:set>
                                      <p:cBhvr>
                                        <p:cTn id="27" dur="1" fill="hold">
                                          <p:stCondLst>
                                            <p:cond delay="0"/>
                                          </p:stCondLst>
                                        </p:cTn>
                                        <p:tgtEl>
                                          <p:spTgt spid="548868"/>
                                        </p:tgtEl>
                                        <p:attrNameLst>
                                          <p:attrName>style.visibility</p:attrName>
                                        </p:attrNameLst>
                                      </p:cBhvr>
                                      <p:to>
                                        <p:strVal val="visible"/>
                                      </p:to>
                                    </p:set>
                                    <p:anim calcmode="lin" valueType="num">
                                      <p:cBhvr>
                                        <p:cTn id="28" dur="500" fill="hold"/>
                                        <p:tgtEl>
                                          <p:spTgt spid="548868"/>
                                        </p:tgtEl>
                                        <p:attrNameLst>
                                          <p:attrName>ppt_w</p:attrName>
                                        </p:attrNameLst>
                                      </p:cBhvr>
                                      <p:tavLst>
                                        <p:tav tm="0">
                                          <p:val>
                                            <p:fltVal val="0"/>
                                          </p:val>
                                        </p:tav>
                                        <p:tav tm="100000">
                                          <p:val>
                                            <p:strVal val="#ppt_w"/>
                                          </p:val>
                                        </p:tav>
                                      </p:tavLst>
                                    </p:anim>
                                    <p:anim calcmode="lin" valueType="num">
                                      <p:cBhvr>
                                        <p:cTn id="29" dur="500" fill="hold"/>
                                        <p:tgtEl>
                                          <p:spTgt spid="548868"/>
                                        </p:tgtEl>
                                        <p:attrNameLst>
                                          <p:attrName>ppt_h</p:attrName>
                                        </p:attrNameLst>
                                      </p:cBhvr>
                                      <p:tavLst>
                                        <p:tav tm="0">
                                          <p:val>
                                            <p:fltVal val="0"/>
                                          </p:val>
                                        </p:tav>
                                        <p:tav tm="100000">
                                          <p:val>
                                            <p:strVal val="#ppt_h"/>
                                          </p:val>
                                        </p:tav>
                                      </p:tavLst>
                                    </p:anim>
                                    <p:animEffect transition="in" filter="fade">
                                      <p:cBhvr>
                                        <p:cTn id="30" dur="500"/>
                                        <p:tgtEl>
                                          <p:spTgt spid="5488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8866" grpId="0"/>
      <p:bldP spid="548868" grpId="0"/>
      <p:bldP spid="548868" grpId="1"/>
      <p:bldP spid="548868" grpId="2"/>
    </p:bldLst>
  </p:timing>
</p:sld>
</file>

<file path=ppt/slides/slide32.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tint val="50588"/>
                <a:invGamma/>
              </a:schemeClr>
            </a:gs>
          </a:gsLst>
          <a:path path="rect">
            <a:fillToRect r="100000" b="100000"/>
          </a:path>
        </a:gradFill>
        <a:effectLst/>
      </p:bgPr>
    </p:bg>
    <p:spTree>
      <p:nvGrpSpPr>
        <p:cNvPr id="1" name=""/>
        <p:cNvGrpSpPr/>
        <p:nvPr/>
      </p:nvGrpSpPr>
      <p:grpSpPr>
        <a:xfrm>
          <a:off x="0" y="0"/>
          <a:ext cx="0" cy="0"/>
          <a:chOff x="0" y="0"/>
          <a:chExt cx="0" cy="0"/>
        </a:xfrm>
      </p:grpSpPr>
      <p:sp>
        <p:nvSpPr>
          <p:cNvPr id="551940" name="Rectangle 4"/>
          <p:cNvSpPr>
            <a:spLocks noGrp="1" noRot="1" noChangeArrowheads="1"/>
          </p:cNvSpPr>
          <p:nvPr>
            <p:ph type="title"/>
          </p:nvPr>
        </p:nvSpPr>
        <p:spPr>
          <a:xfrm>
            <a:off x="250825" y="0"/>
            <a:ext cx="3963985" cy="1500174"/>
          </a:xfrm>
        </p:spPr>
        <p:txBody>
          <a:bodyPr/>
          <a:lstStyle/>
          <a:p>
            <a:pPr eaLnBrk="1" hangingPunct="1">
              <a:defRPr/>
            </a:pPr>
            <a:r>
              <a:rPr lang="ru-RU" sz="7200" dirty="0" smtClean="0">
                <a:solidFill>
                  <a:srgbClr val="00FFFF"/>
                </a:solidFill>
              </a:rPr>
              <a:t>Парана </a:t>
            </a:r>
            <a:r>
              <a:rPr lang="kk-KZ" sz="3600" dirty="0" smtClean="0">
                <a:solidFill>
                  <a:srgbClr val="00FFFF"/>
                </a:solidFill>
              </a:rPr>
              <a:t>өзені</a:t>
            </a:r>
            <a:endParaRPr lang="kk-KZ" sz="7200" dirty="0" smtClean="0">
              <a:solidFill>
                <a:srgbClr val="00FFFF"/>
              </a:solidFill>
            </a:endParaRPr>
          </a:p>
        </p:txBody>
      </p:sp>
      <p:pic>
        <p:nvPicPr>
          <p:cNvPr id="551943" name="Picture 7" descr="парана"/>
          <p:cNvPicPr>
            <a:picLocks noChangeAspect="1" noChangeArrowheads="1"/>
          </p:cNvPicPr>
          <p:nvPr/>
        </p:nvPicPr>
        <p:blipFill>
          <a:blip r:embed="rId2"/>
          <a:srcRect/>
          <a:stretch>
            <a:fillRect/>
          </a:stretch>
        </p:blipFill>
        <p:spPr bwMode="auto">
          <a:xfrm>
            <a:off x="0" y="1643050"/>
            <a:ext cx="4787900" cy="4572000"/>
          </a:xfrm>
          <a:prstGeom prst="rect">
            <a:avLst/>
          </a:prstGeom>
          <a:noFill/>
          <a:ln w="9525">
            <a:noFill/>
            <a:miter lim="800000"/>
            <a:headEnd/>
            <a:tailEnd/>
          </a:ln>
        </p:spPr>
      </p:pic>
      <p:sp>
        <p:nvSpPr>
          <p:cNvPr id="551945" name="Text Box 9"/>
          <p:cNvSpPr txBox="1">
            <a:spLocks noChangeArrowheads="1"/>
          </p:cNvSpPr>
          <p:nvPr/>
        </p:nvSpPr>
        <p:spPr bwMode="auto">
          <a:xfrm>
            <a:off x="3214678" y="1000108"/>
            <a:ext cx="1968500" cy="641350"/>
          </a:xfrm>
          <a:prstGeom prst="rect">
            <a:avLst/>
          </a:prstGeom>
          <a:noFill/>
          <a:ln w="9525">
            <a:noFill/>
            <a:miter lim="800000"/>
            <a:headEnd/>
            <a:tailEnd/>
          </a:ln>
        </p:spPr>
        <p:txBody>
          <a:bodyPr wrap="none">
            <a:spAutoFit/>
          </a:bodyPr>
          <a:lstStyle/>
          <a:p>
            <a:r>
              <a:rPr lang="ru-RU" sz="3600" b="1" dirty="0">
                <a:solidFill>
                  <a:srgbClr val="00FFFF"/>
                </a:solidFill>
              </a:rPr>
              <a:t>4380км</a:t>
            </a:r>
          </a:p>
        </p:txBody>
      </p:sp>
      <p:sp>
        <p:nvSpPr>
          <p:cNvPr id="6" name="Текст 5"/>
          <p:cNvSpPr>
            <a:spLocks noGrp="1"/>
          </p:cNvSpPr>
          <p:nvPr>
            <p:ph type="body" sz="half" idx="2"/>
          </p:nvPr>
        </p:nvSpPr>
        <p:spPr/>
        <p:txBody>
          <a:bodyPr/>
          <a:lstStyle/>
          <a:p>
            <a:r>
              <a:rPr lang="kk-KZ" dirty="0" smtClean="0"/>
              <a:t>Парана орта және төменгі ағысында кең жайылып, баяу ағады, суының деңгейі тек мамырда көтеріледі.</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51940"/>
                                        </p:tgtEl>
                                        <p:attrNameLst>
                                          <p:attrName>style.visibility</p:attrName>
                                        </p:attrNameLst>
                                      </p:cBhvr>
                                      <p:to>
                                        <p:strVal val="visible"/>
                                      </p:to>
                                    </p:set>
                                    <p:animEffect transition="in" filter="box(in)">
                                      <p:cBhvr>
                                        <p:cTn id="7" dur="500"/>
                                        <p:tgtEl>
                                          <p:spTgt spid="551940"/>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nodeType="clickEffect">
                                  <p:stCondLst>
                                    <p:cond delay="0"/>
                                  </p:stCondLst>
                                  <p:childTnLst>
                                    <p:set>
                                      <p:cBhvr>
                                        <p:cTn id="11" dur="1" fill="hold">
                                          <p:stCondLst>
                                            <p:cond delay="0"/>
                                          </p:stCondLst>
                                        </p:cTn>
                                        <p:tgtEl>
                                          <p:spTgt spid="551945">
                                            <p:txEl>
                                              <p:pRg st="0" end="0"/>
                                            </p:txEl>
                                          </p:spTgt>
                                        </p:tgtEl>
                                        <p:attrNameLst>
                                          <p:attrName>style.visibility</p:attrName>
                                        </p:attrNameLst>
                                      </p:cBhvr>
                                      <p:to>
                                        <p:strVal val="visible"/>
                                      </p:to>
                                    </p:set>
                                    <p:anim calcmode="lin" valueType="num">
                                      <p:cBhvr>
                                        <p:cTn id="12" dur="1000" fill="hold"/>
                                        <p:tgtEl>
                                          <p:spTgt spid="551945">
                                            <p:txEl>
                                              <p:pRg st="0" end="0"/>
                                            </p:txEl>
                                          </p:spTgt>
                                        </p:tgtEl>
                                        <p:attrNameLst>
                                          <p:attrName>ppt_x</p:attrName>
                                        </p:attrNameLst>
                                      </p:cBhvr>
                                      <p:tavLst>
                                        <p:tav tm="0">
                                          <p:val>
                                            <p:strVal val="#ppt_x-.2"/>
                                          </p:val>
                                        </p:tav>
                                        <p:tav tm="100000">
                                          <p:val>
                                            <p:strVal val="#ppt_x"/>
                                          </p:val>
                                        </p:tav>
                                      </p:tavLst>
                                    </p:anim>
                                    <p:anim calcmode="lin" valueType="num">
                                      <p:cBhvr>
                                        <p:cTn id="13" dur="1000" fill="hold"/>
                                        <p:tgtEl>
                                          <p:spTgt spid="55194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55194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nodeType="clickEffect">
                                  <p:stCondLst>
                                    <p:cond delay="0"/>
                                  </p:stCondLst>
                                  <p:childTnLst>
                                    <p:set>
                                      <p:cBhvr>
                                        <p:cTn id="18" dur="1" fill="hold">
                                          <p:stCondLst>
                                            <p:cond delay="0"/>
                                          </p:stCondLst>
                                        </p:cTn>
                                        <p:tgtEl>
                                          <p:spTgt spid="551943"/>
                                        </p:tgtEl>
                                        <p:attrNameLst>
                                          <p:attrName>style.visibility</p:attrName>
                                        </p:attrNameLst>
                                      </p:cBhvr>
                                      <p:to>
                                        <p:strVal val="visible"/>
                                      </p:to>
                                    </p:set>
                                    <p:animEffect transition="in" filter="box(in)">
                                      <p:cBhvr>
                                        <p:cTn id="19" dur="500"/>
                                        <p:tgtEl>
                                          <p:spTgt spid="551943"/>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6">
                                            <p:txEl>
                                              <p:pRg st="0" end="0"/>
                                            </p:txEl>
                                          </p:spTgt>
                                        </p:tgtEl>
                                        <p:attrNameLst>
                                          <p:attrName>style.visibility</p:attrName>
                                        </p:attrNameLst>
                                      </p:cBhvr>
                                      <p:to>
                                        <p:strVal val="visible"/>
                                      </p:to>
                                    </p:set>
                                    <p:animEffect transition="in" filter="blinds(horizontal)">
                                      <p:cBhvr>
                                        <p:cTn id="24"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1940" grpId="0"/>
      <p:bldP spid="6"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bg>
      <p:bgPr>
        <a:gradFill rotWithShape="0">
          <a:gsLst>
            <a:gs pos="0">
              <a:srgbClr val="6666FF"/>
            </a:gs>
            <a:gs pos="100000">
              <a:srgbClr val="DCDCFF"/>
            </a:gs>
          </a:gsLst>
          <a:lin ang="5400000" scaled="1"/>
        </a:gradFill>
        <a:effectLst/>
      </p:bgPr>
    </p:bg>
    <p:spTree>
      <p:nvGrpSpPr>
        <p:cNvPr id="1" name=""/>
        <p:cNvGrpSpPr/>
        <p:nvPr/>
      </p:nvGrpSpPr>
      <p:grpSpPr>
        <a:xfrm>
          <a:off x="0" y="0"/>
          <a:ext cx="0" cy="0"/>
          <a:chOff x="0" y="0"/>
          <a:chExt cx="0" cy="0"/>
        </a:xfrm>
      </p:grpSpPr>
      <p:pic>
        <p:nvPicPr>
          <p:cNvPr id="23556" name="Picture 4" descr="АНХЕЛЬ"/>
          <p:cNvPicPr>
            <a:picLocks noChangeAspect="1" noChangeArrowheads="1"/>
          </p:cNvPicPr>
          <p:nvPr/>
        </p:nvPicPr>
        <p:blipFill>
          <a:blip r:embed="rId2"/>
          <a:srcRect/>
          <a:stretch>
            <a:fillRect/>
          </a:stretch>
        </p:blipFill>
        <p:spPr bwMode="auto">
          <a:xfrm>
            <a:off x="5364163" y="188913"/>
            <a:ext cx="3455987" cy="5715000"/>
          </a:xfrm>
          <a:prstGeom prst="rect">
            <a:avLst/>
          </a:prstGeom>
          <a:noFill/>
          <a:ln w="9525">
            <a:noFill/>
            <a:miter lim="800000"/>
            <a:headEnd/>
            <a:tailEnd/>
          </a:ln>
        </p:spPr>
      </p:pic>
      <p:sp>
        <p:nvSpPr>
          <p:cNvPr id="23554" name="Rectangle 2"/>
          <p:cNvSpPr>
            <a:spLocks noGrp="1" noRot="1" noChangeArrowheads="1"/>
          </p:cNvSpPr>
          <p:nvPr>
            <p:ph type="title"/>
          </p:nvPr>
        </p:nvSpPr>
        <p:spPr>
          <a:xfrm>
            <a:off x="0" y="188913"/>
            <a:ext cx="9001156" cy="981075"/>
          </a:xfrm>
        </p:spPr>
        <p:txBody>
          <a:bodyPr/>
          <a:lstStyle/>
          <a:p>
            <a:pPr eaLnBrk="1" hangingPunct="1">
              <a:defRPr/>
            </a:pPr>
            <a:r>
              <a:rPr lang="kk-KZ" sz="4800" b="1" dirty="0" smtClean="0">
                <a:solidFill>
                  <a:srgbClr val="CC0099"/>
                </a:solidFill>
              </a:rPr>
              <a:t>Анхель сарқырамасы</a:t>
            </a:r>
            <a:r>
              <a:rPr lang="kk-KZ" sz="4000" dirty="0" smtClean="0"/>
              <a:t/>
            </a:r>
            <a:br>
              <a:rPr lang="kk-KZ" sz="4000" dirty="0" smtClean="0"/>
            </a:br>
            <a:endParaRPr lang="kk-KZ" sz="4000" dirty="0" smtClean="0"/>
          </a:p>
        </p:txBody>
      </p:sp>
      <p:sp>
        <p:nvSpPr>
          <p:cNvPr id="23555" name="Rectangle 3"/>
          <p:cNvSpPr>
            <a:spLocks noGrp="1" noRot="1" noChangeArrowheads="1"/>
          </p:cNvSpPr>
          <p:nvPr>
            <p:ph type="body" idx="1"/>
          </p:nvPr>
        </p:nvSpPr>
        <p:spPr>
          <a:xfrm>
            <a:off x="0" y="692150"/>
            <a:ext cx="5292725" cy="6165850"/>
          </a:xfrm>
        </p:spPr>
        <p:txBody>
          <a:bodyPr/>
          <a:lstStyle/>
          <a:p>
            <a:pPr eaLnBrk="1" hangingPunct="1">
              <a:lnSpc>
                <a:spcPct val="90000"/>
              </a:lnSpc>
              <a:buFont typeface="Wingdings" pitchFamily="2" charset="2"/>
              <a:buNone/>
            </a:pPr>
            <a:r>
              <a:rPr lang="kk-KZ" dirty="0" smtClean="0"/>
              <a:t>  </a:t>
            </a:r>
          </a:p>
          <a:p>
            <a:pPr eaLnBrk="1" hangingPunct="1">
              <a:lnSpc>
                <a:spcPct val="90000"/>
              </a:lnSpc>
              <a:buFont typeface="Wingdings" pitchFamily="2" charset="2"/>
              <a:buNone/>
            </a:pPr>
            <a:r>
              <a:rPr lang="kk-KZ" dirty="0" smtClean="0"/>
              <a:t> Ә</a:t>
            </a:r>
            <a:r>
              <a:rPr lang="vi-VN" dirty="0" smtClean="0"/>
              <a:t>лемдегі ең биік сарқырама, судың үздіксіз түсу биіктігі 807 метр. </a:t>
            </a:r>
            <a:endParaRPr lang="kk-KZ" dirty="0" smtClean="0"/>
          </a:p>
          <a:p>
            <a:pPr eaLnBrk="1" hangingPunct="1">
              <a:lnSpc>
                <a:spcPct val="90000"/>
              </a:lnSpc>
              <a:buFont typeface="Wingdings" pitchFamily="2" charset="2"/>
              <a:buNone/>
            </a:pPr>
            <a:r>
              <a:rPr lang="vi-VN" dirty="0" smtClean="0">
                <a:hlinkClick r:id="rId3" tooltip="1935"/>
              </a:rPr>
              <a:t>1935</a:t>
            </a:r>
            <a:r>
              <a:rPr lang="vi-VN" dirty="0" smtClean="0"/>
              <a:t> жылы сарқырамадан ұшып өткен </a:t>
            </a:r>
            <a:r>
              <a:rPr lang="vi-VN" dirty="0" smtClean="0">
                <a:hlinkClick r:id="rId4" tooltip="Эйнджел Джеймс"/>
              </a:rPr>
              <a:t>Эйнджел Джеймс</a:t>
            </a:r>
            <a:r>
              <a:rPr lang="vi-VN" dirty="0" smtClean="0"/>
              <a:t> (</a:t>
            </a:r>
            <a:r>
              <a:rPr lang="vi-VN" dirty="0" smtClean="0">
                <a:hlinkClick r:id="rId5" tooltip="Ағылшын тілі"/>
              </a:rPr>
              <a:t>ағылш.</a:t>
            </a:r>
            <a:r>
              <a:rPr lang="vi-VN" dirty="0" smtClean="0"/>
              <a:t> </a:t>
            </a:r>
            <a:r>
              <a:rPr lang="en-US" i="1" dirty="0" smtClean="0"/>
              <a:t>Angel</a:t>
            </a:r>
            <a:r>
              <a:rPr lang="en-US" dirty="0" smtClean="0"/>
              <a:t>) </a:t>
            </a:r>
            <a:r>
              <a:rPr lang="vi-VN" dirty="0" smtClean="0"/>
              <a:t>ұшқыш атымен аталған.</a:t>
            </a:r>
            <a:r>
              <a:rPr lang="vi-VN" sz="4000" dirty="0" smtClean="0"/>
              <a:t/>
            </a:r>
            <a:br>
              <a:rPr lang="vi-VN" sz="4000" dirty="0" smtClean="0"/>
            </a:br>
            <a:r>
              <a:rPr lang="vi-VN" sz="4000" dirty="0" smtClean="0"/>
              <a:t> </a:t>
            </a:r>
            <a:r>
              <a:rPr lang="ru-RU" sz="4000" dirty="0" smtClean="0">
                <a:solidFill>
                  <a:srgbClr val="660033"/>
                </a:solidFill>
                <a:effectLst/>
              </a:rPr>
              <a:t/>
            </a:r>
            <a:br>
              <a:rPr lang="ru-RU" sz="4000" dirty="0" smtClean="0">
                <a:solidFill>
                  <a:srgbClr val="660033"/>
                </a:solidFill>
                <a:effectLst/>
              </a:rPr>
            </a:br>
            <a:endParaRPr lang="ru-RU" sz="4000" dirty="0" smtClean="0">
              <a:solidFill>
                <a:srgbClr val="660033"/>
              </a:solidFill>
              <a:effectLst/>
            </a:endParaRPr>
          </a:p>
        </p:txBody>
      </p:sp>
      <p:sp>
        <p:nvSpPr>
          <p:cNvPr id="23557" name="Text Box 5"/>
          <p:cNvSpPr txBox="1">
            <a:spLocks noChangeArrowheads="1"/>
          </p:cNvSpPr>
          <p:nvPr/>
        </p:nvSpPr>
        <p:spPr bwMode="auto">
          <a:xfrm>
            <a:off x="6424613" y="5951538"/>
            <a:ext cx="1825625" cy="641350"/>
          </a:xfrm>
          <a:prstGeom prst="rect">
            <a:avLst/>
          </a:prstGeom>
          <a:noFill/>
          <a:ln w="9525">
            <a:noFill/>
            <a:miter lim="800000"/>
            <a:headEnd/>
            <a:tailEnd/>
          </a:ln>
        </p:spPr>
        <p:txBody>
          <a:bodyPr wrap="none">
            <a:spAutoFit/>
          </a:bodyPr>
          <a:lstStyle/>
          <a:p>
            <a:r>
              <a:rPr lang="ru-RU" sz="3600" b="1">
                <a:solidFill>
                  <a:srgbClr val="800000"/>
                </a:solidFill>
              </a:rPr>
              <a:t>1054 м</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wipe(down)">
                                      <p:cBhvr>
                                        <p:cTn id="7" dur="580">
                                          <p:stCondLst>
                                            <p:cond delay="0"/>
                                          </p:stCondLst>
                                        </p:cTn>
                                        <p:tgtEl>
                                          <p:spTgt spid="23554"/>
                                        </p:tgtEl>
                                      </p:cBhvr>
                                    </p:animEffect>
                                    <p:anim calcmode="lin" valueType="num">
                                      <p:cBhvr>
                                        <p:cTn id="8" dur="1822" tmFilter="0,0; 0.14,0.36; 0.43,0.73; 0.71,0.91; 1.0,1.0">
                                          <p:stCondLst>
                                            <p:cond delay="0"/>
                                          </p:stCondLst>
                                        </p:cTn>
                                        <p:tgtEl>
                                          <p:spTgt spid="2355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355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355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355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3554"/>
                                        </p:tgtEl>
                                        <p:attrNameLst>
                                          <p:attrName>ppt_y</p:attrName>
                                        </p:attrNameLst>
                                      </p:cBhvr>
                                      <p:tavLst>
                                        <p:tav tm="0" fmla="#ppt_y-sin(pi*$)/81">
                                          <p:val>
                                            <p:fltVal val="0"/>
                                          </p:val>
                                        </p:tav>
                                        <p:tav tm="100000">
                                          <p:val>
                                            <p:fltVal val="1"/>
                                          </p:val>
                                        </p:tav>
                                      </p:tavLst>
                                    </p:anim>
                                    <p:animScale>
                                      <p:cBhvr>
                                        <p:cTn id="13" dur="26">
                                          <p:stCondLst>
                                            <p:cond delay="650"/>
                                          </p:stCondLst>
                                        </p:cTn>
                                        <p:tgtEl>
                                          <p:spTgt spid="23554"/>
                                        </p:tgtEl>
                                      </p:cBhvr>
                                      <p:to x="100000" y="60000"/>
                                    </p:animScale>
                                    <p:animScale>
                                      <p:cBhvr>
                                        <p:cTn id="14" dur="166" decel="50000">
                                          <p:stCondLst>
                                            <p:cond delay="676"/>
                                          </p:stCondLst>
                                        </p:cTn>
                                        <p:tgtEl>
                                          <p:spTgt spid="23554"/>
                                        </p:tgtEl>
                                      </p:cBhvr>
                                      <p:to x="100000" y="100000"/>
                                    </p:animScale>
                                    <p:animScale>
                                      <p:cBhvr>
                                        <p:cTn id="15" dur="26">
                                          <p:stCondLst>
                                            <p:cond delay="1312"/>
                                          </p:stCondLst>
                                        </p:cTn>
                                        <p:tgtEl>
                                          <p:spTgt spid="23554"/>
                                        </p:tgtEl>
                                      </p:cBhvr>
                                      <p:to x="100000" y="80000"/>
                                    </p:animScale>
                                    <p:animScale>
                                      <p:cBhvr>
                                        <p:cTn id="16" dur="166" decel="50000">
                                          <p:stCondLst>
                                            <p:cond delay="1338"/>
                                          </p:stCondLst>
                                        </p:cTn>
                                        <p:tgtEl>
                                          <p:spTgt spid="23554"/>
                                        </p:tgtEl>
                                      </p:cBhvr>
                                      <p:to x="100000" y="100000"/>
                                    </p:animScale>
                                    <p:animScale>
                                      <p:cBhvr>
                                        <p:cTn id="17" dur="26">
                                          <p:stCondLst>
                                            <p:cond delay="1642"/>
                                          </p:stCondLst>
                                        </p:cTn>
                                        <p:tgtEl>
                                          <p:spTgt spid="23554"/>
                                        </p:tgtEl>
                                      </p:cBhvr>
                                      <p:to x="100000" y="90000"/>
                                    </p:animScale>
                                    <p:animScale>
                                      <p:cBhvr>
                                        <p:cTn id="18" dur="166" decel="50000">
                                          <p:stCondLst>
                                            <p:cond delay="1668"/>
                                          </p:stCondLst>
                                        </p:cTn>
                                        <p:tgtEl>
                                          <p:spTgt spid="23554"/>
                                        </p:tgtEl>
                                      </p:cBhvr>
                                      <p:to x="100000" y="100000"/>
                                    </p:animScale>
                                    <p:animScale>
                                      <p:cBhvr>
                                        <p:cTn id="19" dur="26">
                                          <p:stCondLst>
                                            <p:cond delay="1808"/>
                                          </p:stCondLst>
                                        </p:cTn>
                                        <p:tgtEl>
                                          <p:spTgt spid="23554"/>
                                        </p:tgtEl>
                                      </p:cBhvr>
                                      <p:to x="100000" y="95000"/>
                                    </p:animScale>
                                    <p:animScale>
                                      <p:cBhvr>
                                        <p:cTn id="20" dur="166" decel="50000">
                                          <p:stCondLst>
                                            <p:cond delay="1834"/>
                                          </p:stCondLst>
                                        </p:cTn>
                                        <p:tgtEl>
                                          <p:spTgt spid="2355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nodeType="clickEffect">
                                  <p:stCondLst>
                                    <p:cond delay="0"/>
                                  </p:stCondLst>
                                  <p:childTnLst>
                                    <p:set>
                                      <p:cBhvr>
                                        <p:cTn id="24" dur="1" fill="hold">
                                          <p:stCondLst>
                                            <p:cond delay="0"/>
                                          </p:stCondLst>
                                        </p:cTn>
                                        <p:tgtEl>
                                          <p:spTgt spid="23556"/>
                                        </p:tgtEl>
                                        <p:attrNameLst>
                                          <p:attrName>style.visibility</p:attrName>
                                        </p:attrNameLst>
                                      </p:cBhvr>
                                      <p:to>
                                        <p:strVal val="visible"/>
                                      </p:to>
                                    </p:set>
                                    <p:anim calcmode="lin" valueType="num">
                                      <p:cBhvr>
                                        <p:cTn id="25" dur="500" fill="hold"/>
                                        <p:tgtEl>
                                          <p:spTgt spid="23556"/>
                                        </p:tgtEl>
                                        <p:attrNameLst>
                                          <p:attrName>ppt_w</p:attrName>
                                        </p:attrNameLst>
                                      </p:cBhvr>
                                      <p:tavLst>
                                        <p:tav tm="0">
                                          <p:val>
                                            <p:strVal val="#ppt_w*0.05"/>
                                          </p:val>
                                        </p:tav>
                                        <p:tav tm="100000">
                                          <p:val>
                                            <p:strVal val="#ppt_w"/>
                                          </p:val>
                                        </p:tav>
                                      </p:tavLst>
                                    </p:anim>
                                    <p:anim calcmode="lin" valueType="num">
                                      <p:cBhvr>
                                        <p:cTn id="26" dur="500" fill="hold"/>
                                        <p:tgtEl>
                                          <p:spTgt spid="23556"/>
                                        </p:tgtEl>
                                        <p:attrNameLst>
                                          <p:attrName>ppt_h</p:attrName>
                                        </p:attrNameLst>
                                      </p:cBhvr>
                                      <p:tavLst>
                                        <p:tav tm="0">
                                          <p:val>
                                            <p:strVal val="#ppt_h"/>
                                          </p:val>
                                        </p:tav>
                                        <p:tav tm="100000">
                                          <p:val>
                                            <p:strVal val="#ppt_h"/>
                                          </p:val>
                                        </p:tav>
                                      </p:tavLst>
                                    </p:anim>
                                    <p:anim calcmode="lin" valueType="num">
                                      <p:cBhvr>
                                        <p:cTn id="27" dur="500" fill="hold"/>
                                        <p:tgtEl>
                                          <p:spTgt spid="23556"/>
                                        </p:tgtEl>
                                        <p:attrNameLst>
                                          <p:attrName>ppt_x</p:attrName>
                                        </p:attrNameLst>
                                      </p:cBhvr>
                                      <p:tavLst>
                                        <p:tav tm="0">
                                          <p:val>
                                            <p:strVal val="#ppt_x-.2"/>
                                          </p:val>
                                        </p:tav>
                                        <p:tav tm="100000">
                                          <p:val>
                                            <p:strVal val="#ppt_x"/>
                                          </p:val>
                                        </p:tav>
                                      </p:tavLst>
                                    </p:anim>
                                    <p:anim calcmode="lin" valueType="num">
                                      <p:cBhvr>
                                        <p:cTn id="28" dur="500" fill="hold"/>
                                        <p:tgtEl>
                                          <p:spTgt spid="23556"/>
                                        </p:tgtEl>
                                        <p:attrNameLst>
                                          <p:attrName>ppt_y</p:attrName>
                                        </p:attrNameLst>
                                      </p:cBhvr>
                                      <p:tavLst>
                                        <p:tav tm="0">
                                          <p:val>
                                            <p:strVal val="#ppt_y"/>
                                          </p:val>
                                        </p:tav>
                                        <p:tav tm="100000">
                                          <p:val>
                                            <p:strVal val="#ppt_y"/>
                                          </p:val>
                                        </p:tav>
                                      </p:tavLst>
                                    </p:anim>
                                    <p:animEffect transition="in" filter="fade">
                                      <p:cBhvr>
                                        <p:cTn id="29" dur="500"/>
                                        <p:tgtEl>
                                          <p:spTgt spid="23556"/>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0" fill="hold" grpId="0" nodeType="clickEffect">
                                  <p:stCondLst>
                                    <p:cond delay="0"/>
                                  </p:stCondLst>
                                  <p:childTnLst>
                                    <p:set>
                                      <p:cBhvr>
                                        <p:cTn id="33" dur="1" fill="hold">
                                          <p:stCondLst>
                                            <p:cond delay="0"/>
                                          </p:stCondLst>
                                        </p:cTn>
                                        <p:tgtEl>
                                          <p:spTgt spid="23557"/>
                                        </p:tgtEl>
                                        <p:attrNameLst>
                                          <p:attrName>style.visibility</p:attrName>
                                        </p:attrNameLst>
                                      </p:cBhvr>
                                      <p:to>
                                        <p:strVal val="visible"/>
                                      </p:to>
                                    </p:set>
                                    <p:anim calcmode="lin" valueType="num">
                                      <p:cBhvr>
                                        <p:cTn id="34" dur="500" fill="hold"/>
                                        <p:tgtEl>
                                          <p:spTgt spid="23557"/>
                                        </p:tgtEl>
                                        <p:attrNameLst>
                                          <p:attrName>ppt_w</p:attrName>
                                        </p:attrNameLst>
                                      </p:cBhvr>
                                      <p:tavLst>
                                        <p:tav tm="0">
                                          <p:val>
                                            <p:fltVal val="0"/>
                                          </p:val>
                                        </p:tav>
                                        <p:tav tm="100000">
                                          <p:val>
                                            <p:strVal val="#ppt_w"/>
                                          </p:val>
                                        </p:tav>
                                      </p:tavLst>
                                    </p:anim>
                                    <p:anim calcmode="lin" valueType="num">
                                      <p:cBhvr>
                                        <p:cTn id="35" dur="500" fill="hold"/>
                                        <p:tgtEl>
                                          <p:spTgt spid="23557"/>
                                        </p:tgtEl>
                                        <p:attrNameLst>
                                          <p:attrName>ppt_h</p:attrName>
                                        </p:attrNameLst>
                                      </p:cBhvr>
                                      <p:tavLst>
                                        <p:tav tm="0">
                                          <p:val>
                                            <p:fltVal val="0"/>
                                          </p:val>
                                        </p:tav>
                                        <p:tav tm="100000">
                                          <p:val>
                                            <p:strVal val="#ppt_h"/>
                                          </p:val>
                                        </p:tav>
                                      </p:tavLst>
                                    </p:anim>
                                    <p:animEffect transition="in" filter="fade">
                                      <p:cBhvr>
                                        <p:cTn id="36" dur="500"/>
                                        <p:tgtEl>
                                          <p:spTgt spid="23557"/>
                                        </p:tgtEl>
                                      </p:cBhvr>
                                    </p:animEffect>
                                  </p:childTnLst>
                                </p:cTn>
                              </p:par>
                            </p:childTnLst>
                          </p:cTn>
                        </p:par>
                      </p:childTnLst>
                    </p:cTn>
                  </p:par>
                  <p:par>
                    <p:cTn id="37" fill="hold">
                      <p:stCondLst>
                        <p:cond delay="indefinite"/>
                      </p:stCondLst>
                      <p:childTnLst>
                        <p:par>
                          <p:cTn id="38" fill="hold">
                            <p:stCondLst>
                              <p:cond delay="0"/>
                            </p:stCondLst>
                            <p:childTnLst>
                              <p:par>
                                <p:cTn id="39" presetID="9" presetClass="entr" presetSubtype="0" fill="hold" nodeType="clickEffect">
                                  <p:stCondLst>
                                    <p:cond delay="0"/>
                                  </p:stCondLst>
                                  <p:childTnLst>
                                    <p:set>
                                      <p:cBhvr>
                                        <p:cTn id="40" dur="1" fill="hold">
                                          <p:stCondLst>
                                            <p:cond delay="0"/>
                                          </p:stCondLst>
                                        </p:cTn>
                                        <p:tgtEl>
                                          <p:spTgt spid="23555">
                                            <p:txEl>
                                              <p:pRg st="0" end="0"/>
                                            </p:txEl>
                                          </p:spTgt>
                                        </p:tgtEl>
                                        <p:attrNameLst>
                                          <p:attrName>style.visibility</p:attrName>
                                        </p:attrNameLst>
                                      </p:cBhvr>
                                      <p:to>
                                        <p:strVal val="visible"/>
                                      </p:to>
                                    </p:set>
                                    <p:animEffect transition="in" filter="dissolve">
                                      <p:cBhvr>
                                        <p:cTn id="41" dur="500"/>
                                        <p:tgtEl>
                                          <p:spTgt spid="23555">
                                            <p:txEl>
                                              <p:pRg st="0" end="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9" presetClass="entr" presetSubtype="0" fill="hold" nodeType="clickEffect">
                                  <p:stCondLst>
                                    <p:cond delay="0"/>
                                  </p:stCondLst>
                                  <p:childTnLst>
                                    <p:set>
                                      <p:cBhvr>
                                        <p:cTn id="45" dur="1" fill="hold">
                                          <p:stCondLst>
                                            <p:cond delay="0"/>
                                          </p:stCondLst>
                                        </p:cTn>
                                        <p:tgtEl>
                                          <p:spTgt spid="23555">
                                            <p:txEl>
                                              <p:pRg st="1" end="1"/>
                                            </p:txEl>
                                          </p:spTgt>
                                        </p:tgtEl>
                                        <p:attrNameLst>
                                          <p:attrName>style.visibility</p:attrName>
                                        </p:attrNameLst>
                                      </p:cBhvr>
                                      <p:to>
                                        <p:strVal val="visible"/>
                                      </p:to>
                                    </p:set>
                                    <p:animEffect transition="in" filter="dissolve">
                                      <p:cBhvr>
                                        <p:cTn id="46" dur="500"/>
                                        <p:tgtEl>
                                          <p:spTgt spid="23555">
                                            <p:txEl>
                                              <p:pRg st="1" end="1"/>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9" presetClass="entr" presetSubtype="0" fill="hold" nodeType="clickEffect">
                                  <p:stCondLst>
                                    <p:cond delay="0"/>
                                  </p:stCondLst>
                                  <p:childTnLst>
                                    <p:set>
                                      <p:cBhvr>
                                        <p:cTn id="50" dur="1" fill="hold">
                                          <p:stCondLst>
                                            <p:cond delay="0"/>
                                          </p:stCondLst>
                                        </p:cTn>
                                        <p:tgtEl>
                                          <p:spTgt spid="23555">
                                            <p:txEl>
                                              <p:pRg st="2" end="2"/>
                                            </p:txEl>
                                          </p:spTgt>
                                        </p:tgtEl>
                                        <p:attrNameLst>
                                          <p:attrName>style.visibility</p:attrName>
                                        </p:attrNameLst>
                                      </p:cBhvr>
                                      <p:to>
                                        <p:strVal val="visible"/>
                                      </p:to>
                                    </p:set>
                                    <p:animEffect transition="in" filter="dissolve">
                                      <p:cBhvr>
                                        <p:cTn id="51" dur="500"/>
                                        <p:tgtEl>
                                          <p:spTgt spid="23555">
                                            <p:txEl>
                                              <p:pRg st="2" end="2"/>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7" presetClass="emph" presetSubtype="0" fill="hold" grpId="0" nodeType="clickEffect">
                                  <p:stCondLst>
                                    <p:cond delay="0"/>
                                  </p:stCondLst>
                                  <p:childTnLst>
                                    <p:animClr clrSpc="rgb" dir="cw">
                                      <p:cBhvr override="childStyle">
                                        <p:cTn id="55" dur="250" autoRev="1" fill="hold"/>
                                        <p:tgtEl>
                                          <p:spTgt spid="23555">
                                            <p:txEl>
                                              <p:pRg st="0" end="0"/>
                                            </p:txEl>
                                          </p:spTgt>
                                        </p:tgtEl>
                                        <p:attrNameLst>
                                          <p:attrName>style.color</p:attrName>
                                        </p:attrNameLst>
                                      </p:cBhvr>
                                      <p:to>
                                        <a:srgbClr val="FF0000"/>
                                      </p:to>
                                    </p:animClr>
                                    <p:animClr clrSpc="rgb" dir="cw">
                                      <p:cBhvr>
                                        <p:cTn id="56" dur="250" autoRev="1" fill="hold"/>
                                        <p:tgtEl>
                                          <p:spTgt spid="23555">
                                            <p:txEl>
                                              <p:pRg st="0" end="0"/>
                                            </p:txEl>
                                          </p:spTgt>
                                        </p:tgtEl>
                                        <p:attrNameLst>
                                          <p:attrName>fillcolor</p:attrName>
                                        </p:attrNameLst>
                                      </p:cBhvr>
                                      <p:to>
                                        <a:srgbClr val="FF0000"/>
                                      </p:to>
                                    </p:animClr>
                                    <p:set>
                                      <p:cBhvr>
                                        <p:cTn id="57" dur="250" autoRev="1" fill="hold"/>
                                        <p:tgtEl>
                                          <p:spTgt spid="23555">
                                            <p:txEl>
                                              <p:pRg st="0" end="0"/>
                                            </p:txEl>
                                          </p:spTgt>
                                        </p:tgtEl>
                                        <p:attrNameLst>
                                          <p:attrName>fill.type</p:attrName>
                                        </p:attrNameLst>
                                      </p:cBhvr>
                                      <p:to>
                                        <p:strVal val="solid"/>
                                      </p:to>
                                    </p:set>
                                    <p:set>
                                      <p:cBhvr>
                                        <p:cTn id="58" dur="250" autoRev="1" fill="hold"/>
                                        <p:tgtEl>
                                          <p:spTgt spid="23555">
                                            <p:txEl>
                                              <p:pRg st="0" end="0"/>
                                            </p:txEl>
                                          </p:spTgt>
                                        </p:tgtEl>
                                        <p:attrNameLst>
                                          <p:attrName>fill.on</p:attrName>
                                        </p:attrNameLst>
                                      </p:cBhvr>
                                      <p:to>
                                        <p:strVal val="true"/>
                                      </p:to>
                                    </p:set>
                                  </p:childTnLst>
                                </p:cTn>
                              </p:par>
                            </p:childTnLst>
                          </p:cTn>
                        </p:par>
                      </p:childTnLst>
                    </p:cTn>
                  </p:par>
                  <p:par>
                    <p:cTn id="59" fill="hold">
                      <p:stCondLst>
                        <p:cond delay="indefinite"/>
                      </p:stCondLst>
                      <p:childTnLst>
                        <p:par>
                          <p:cTn id="60" fill="hold">
                            <p:stCondLst>
                              <p:cond delay="0"/>
                            </p:stCondLst>
                            <p:childTnLst>
                              <p:par>
                                <p:cTn id="61" presetID="27" presetClass="emph" presetSubtype="0" fill="hold" grpId="0" nodeType="clickEffect">
                                  <p:stCondLst>
                                    <p:cond delay="0"/>
                                  </p:stCondLst>
                                  <p:childTnLst>
                                    <p:animClr clrSpc="rgb" dir="cw">
                                      <p:cBhvr override="childStyle">
                                        <p:cTn id="62" dur="250" autoRev="1" fill="hold"/>
                                        <p:tgtEl>
                                          <p:spTgt spid="23555">
                                            <p:txEl>
                                              <p:pRg st="1" end="1"/>
                                            </p:txEl>
                                          </p:spTgt>
                                        </p:tgtEl>
                                        <p:attrNameLst>
                                          <p:attrName>style.color</p:attrName>
                                        </p:attrNameLst>
                                      </p:cBhvr>
                                      <p:to>
                                        <a:srgbClr val="FF0000"/>
                                      </p:to>
                                    </p:animClr>
                                    <p:animClr clrSpc="rgb" dir="cw">
                                      <p:cBhvr>
                                        <p:cTn id="63" dur="250" autoRev="1" fill="hold"/>
                                        <p:tgtEl>
                                          <p:spTgt spid="23555">
                                            <p:txEl>
                                              <p:pRg st="1" end="1"/>
                                            </p:txEl>
                                          </p:spTgt>
                                        </p:tgtEl>
                                        <p:attrNameLst>
                                          <p:attrName>fillcolor</p:attrName>
                                        </p:attrNameLst>
                                      </p:cBhvr>
                                      <p:to>
                                        <a:srgbClr val="FF0000"/>
                                      </p:to>
                                    </p:animClr>
                                    <p:set>
                                      <p:cBhvr>
                                        <p:cTn id="64" dur="250" autoRev="1" fill="hold"/>
                                        <p:tgtEl>
                                          <p:spTgt spid="23555">
                                            <p:txEl>
                                              <p:pRg st="1" end="1"/>
                                            </p:txEl>
                                          </p:spTgt>
                                        </p:tgtEl>
                                        <p:attrNameLst>
                                          <p:attrName>fill.type</p:attrName>
                                        </p:attrNameLst>
                                      </p:cBhvr>
                                      <p:to>
                                        <p:strVal val="solid"/>
                                      </p:to>
                                    </p:set>
                                    <p:set>
                                      <p:cBhvr>
                                        <p:cTn id="65" dur="250" autoRev="1" fill="hold"/>
                                        <p:tgtEl>
                                          <p:spTgt spid="23555">
                                            <p:txEl>
                                              <p:pRg st="1" end="1"/>
                                            </p:txEl>
                                          </p:spTgt>
                                        </p:tgtEl>
                                        <p:attrNameLst>
                                          <p:attrName>fill.on</p:attrName>
                                        </p:attrNameLst>
                                      </p:cBhvr>
                                      <p:to>
                                        <p:strVal val="true"/>
                                      </p:to>
                                    </p:set>
                                  </p:childTnLst>
                                </p:cTn>
                              </p:par>
                            </p:childTnLst>
                          </p:cTn>
                        </p:par>
                      </p:childTnLst>
                    </p:cTn>
                  </p:par>
                  <p:par>
                    <p:cTn id="66" fill="hold">
                      <p:stCondLst>
                        <p:cond delay="indefinite"/>
                      </p:stCondLst>
                      <p:childTnLst>
                        <p:par>
                          <p:cTn id="67" fill="hold">
                            <p:stCondLst>
                              <p:cond delay="0"/>
                            </p:stCondLst>
                            <p:childTnLst>
                              <p:par>
                                <p:cTn id="68" presetID="27" presetClass="emph" presetSubtype="0" fill="hold" grpId="0" nodeType="clickEffect">
                                  <p:stCondLst>
                                    <p:cond delay="0"/>
                                  </p:stCondLst>
                                  <p:childTnLst>
                                    <p:animClr clrSpc="rgb" dir="cw">
                                      <p:cBhvr override="childStyle">
                                        <p:cTn id="69" dur="250" autoRev="1" fill="hold"/>
                                        <p:tgtEl>
                                          <p:spTgt spid="23555">
                                            <p:txEl>
                                              <p:pRg st="2" end="2"/>
                                            </p:txEl>
                                          </p:spTgt>
                                        </p:tgtEl>
                                        <p:attrNameLst>
                                          <p:attrName>style.color</p:attrName>
                                        </p:attrNameLst>
                                      </p:cBhvr>
                                      <p:to>
                                        <a:srgbClr val="FF0000"/>
                                      </p:to>
                                    </p:animClr>
                                    <p:animClr clrSpc="rgb" dir="cw">
                                      <p:cBhvr>
                                        <p:cTn id="70" dur="250" autoRev="1" fill="hold"/>
                                        <p:tgtEl>
                                          <p:spTgt spid="23555">
                                            <p:txEl>
                                              <p:pRg st="2" end="2"/>
                                            </p:txEl>
                                          </p:spTgt>
                                        </p:tgtEl>
                                        <p:attrNameLst>
                                          <p:attrName>fillcolor</p:attrName>
                                        </p:attrNameLst>
                                      </p:cBhvr>
                                      <p:to>
                                        <a:srgbClr val="FF0000"/>
                                      </p:to>
                                    </p:animClr>
                                    <p:set>
                                      <p:cBhvr>
                                        <p:cTn id="71" dur="250" autoRev="1" fill="hold"/>
                                        <p:tgtEl>
                                          <p:spTgt spid="23555">
                                            <p:txEl>
                                              <p:pRg st="2" end="2"/>
                                            </p:txEl>
                                          </p:spTgt>
                                        </p:tgtEl>
                                        <p:attrNameLst>
                                          <p:attrName>fill.type</p:attrName>
                                        </p:attrNameLst>
                                      </p:cBhvr>
                                      <p:to>
                                        <p:strVal val="solid"/>
                                      </p:to>
                                    </p:set>
                                    <p:set>
                                      <p:cBhvr>
                                        <p:cTn id="72" dur="250" autoRev="1" fill="hold"/>
                                        <p:tgtEl>
                                          <p:spTgt spid="23555">
                                            <p:txEl>
                                              <p:pRg st="2" end="2"/>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P spid="23555" grpId="0" build="p"/>
      <p:bldP spid="2355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4"/>
          <p:cNvSpPr>
            <a:spLocks noGrp="1" noChangeArrowheads="1"/>
          </p:cNvSpPr>
          <p:nvPr>
            <p:ph type="title"/>
          </p:nvPr>
        </p:nvSpPr>
        <p:spPr>
          <a:xfrm>
            <a:off x="0" y="0"/>
            <a:ext cx="9144000" cy="3213100"/>
          </a:xfrm>
        </p:spPr>
        <p:txBody>
          <a:bodyPr/>
          <a:lstStyle/>
          <a:p>
            <a:r>
              <a:rPr lang="ru-RU" sz="3200" dirty="0">
                <a:latin typeface="Times New Roman" pitchFamily="18" charset="0"/>
              </a:rPr>
              <a:t/>
            </a:r>
            <a:br>
              <a:rPr lang="ru-RU" sz="3200" dirty="0">
                <a:latin typeface="Times New Roman" pitchFamily="18" charset="0"/>
              </a:rPr>
            </a:br>
            <a:endParaRPr lang="ru-RU" sz="3200" dirty="0">
              <a:latin typeface="Times New Roman" pitchFamily="18" charset="0"/>
            </a:endParaRPr>
          </a:p>
        </p:txBody>
      </p:sp>
      <p:pic>
        <p:nvPicPr>
          <p:cNvPr id="4" name="Рисунок 3" descr="0_107b67_dcc9a2f2_XL.jpg"/>
          <p:cNvPicPr>
            <a:picLocks noChangeAspect="1"/>
          </p:cNvPicPr>
          <p:nvPr/>
        </p:nvPicPr>
        <p:blipFill>
          <a:blip r:embed="rId2" cstate="email"/>
          <a:stretch>
            <a:fillRect/>
          </a:stretch>
        </p:blipFill>
        <p:spPr>
          <a:xfrm>
            <a:off x="1643042" y="0"/>
            <a:ext cx="6169318" cy="6895485"/>
          </a:xfrm>
          <a:prstGeom prst="rect">
            <a:avLst/>
          </a:prstGeom>
        </p:spPr>
      </p:pic>
      <p:pic>
        <p:nvPicPr>
          <p:cNvPr id="5" name="Рисунок 4" descr="amazing-waterfalls10.jpg"/>
          <p:cNvPicPr>
            <a:picLocks noChangeAspect="1"/>
          </p:cNvPicPr>
          <p:nvPr/>
        </p:nvPicPr>
        <p:blipFill>
          <a:blip r:embed="rId3" cstate="email"/>
          <a:stretch>
            <a:fillRect/>
          </a:stretch>
        </p:blipFill>
        <p:spPr>
          <a:xfrm>
            <a:off x="35393" y="0"/>
            <a:ext cx="9108607" cy="6525343"/>
          </a:xfrm>
          <a:prstGeom prst="rect">
            <a:avLst/>
          </a:prstGeom>
        </p:spPr>
      </p:pic>
      <p:pic>
        <p:nvPicPr>
          <p:cNvPr id="6" name="Рисунок 5" descr="6_1149_Angel%20Falls,%20Venezuela.jpg"/>
          <p:cNvPicPr>
            <a:picLocks noChangeAspect="1"/>
          </p:cNvPicPr>
          <p:nvPr/>
        </p:nvPicPr>
        <p:blipFill>
          <a:blip r:embed="rId4" cstate="email"/>
          <a:stretch>
            <a:fillRect/>
          </a:stretch>
        </p:blipFill>
        <p:spPr>
          <a:xfrm>
            <a:off x="0" y="162266"/>
            <a:ext cx="9144000" cy="674690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155" decel="100000"/>
                                        <p:tgtEl>
                                          <p:spTgt spid="4"/>
                                        </p:tgtEl>
                                      </p:cBhvr>
                                    </p:animEffect>
                                    <p:animScale>
                                      <p:cBhvr>
                                        <p:cTn id="8" dur="1155" decel="100000"/>
                                        <p:tgtEl>
                                          <p:spTgt spid="4"/>
                                        </p:tgtEl>
                                      </p:cBhvr>
                                      <p:from x="10000" y="10000"/>
                                      <p:to x="200000" y="450000"/>
                                    </p:animScale>
                                    <p:animScale>
                                      <p:cBhvr>
                                        <p:cTn id="9" dur="1845" accel="100000" fill="hold">
                                          <p:stCondLst>
                                            <p:cond delay="1155"/>
                                          </p:stCondLst>
                                        </p:cTn>
                                        <p:tgtEl>
                                          <p:spTgt spid="4"/>
                                        </p:tgtEl>
                                      </p:cBhvr>
                                      <p:from x="200000" y="450000"/>
                                      <p:to x="100000" y="100000"/>
                                    </p:animScale>
                                    <p:set>
                                      <p:cBhvr>
                                        <p:cTn id="10" dur="1155" fill="hold"/>
                                        <p:tgtEl>
                                          <p:spTgt spid="4"/>
                                        </p:tgtEl>
                                        <p:attrNameLst>
                                          <p:attrName>ppt_x</p:attrName>
                                        </p:attrNameLst>
                                      </p:cBhvr>
                                      <p:to>
                                        <p:strVal val="(0.5)"/>
                                      </p:to>
                                    </p:set>
                                    <p:anim from="(0.5)" to="(#ppt_x)" calcmode="lin" valueType="num">
                                      <p:cBhvr>
                                        <p:cTn id="11" dur="1845" accel="100000" fill="hold">
                                          <p:stCondLst>
                                            <p:cond delay="1155"/>
                                          </p:stCondLst>
                                        </p:cTn>
                                        <p:tgtEl>
                                          <p:spTgt spid="4"/>
                                        </p:tgtEl>
                                        <p:attrNameLst>
                                          <p:attrName>ppt_x</p:attrName>
                                        </p:attrNameLst>
                                      </p:cBhvr>
                                    </p:anim>
                                    <p:set>
                                      <p:cBhvr>
                                        <p:cTn id="12" dur="1155" fill="hold"/>
                                        <p:tgtEl>
                                          <p:spTgt spid="4"/>
                                        </p:tgtEl>
                                        <p:attrNameLst>
                                          <p:attrName>ppt_y</p:attrName>
                                        </p:attrNameLst>
                                      </p:cBhvr>
                                      <p:to>
                                        <p:strVal val="(#ppt_y+0.4)"/>
                                      </p:to>
                                    </p:set>
                                    <p:anim from="(#ppt_y+0.4)" to="(#ppt_y)" calcmode="lin" valueType="num">
                                      <p:cBhvr>
                                        <p:cTn id="13" dur="1845" accel="100000" fill="hold">
                                          <p:stCondLst>
                                            <p:cond delay="1155"/>
                                          </p:stCondLst>
                                        </p:cTn>
                                        <p:tgtEl>
                                          <p:spTgt spid="4"/>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9" presetClass="exit" presetSubtype="0" fill="hold" nodeType="clickEffect">
                                  <p:stCondLst>
                                    <p:cond delay="0"/>
                                  </p:stCondLst>
                                  <p:childTnLst>
                                    <p:animEffect transition="out" filter="dissolve">
                                      <p:cBhvr>
                                        <p:cTn id="17" dur="3000"/>
                                        <p:tgtEl>
                                          <p:spTgt spid="4"/>
                                        </p:tgtEl>
                                      </p:cBhvr>
                                    </p:animEffect>
                                    <p:set>
                                      <p:cBhvr>
                                        <p:cTn id="18" dur="1" fill="hold">
                                          <p:stCondLst>
                                            <p:cond delay="2999"/>
                                          </p:stCondLst>
                                        </p:cTn>
                                        <p:tgtEl>
                                          <p:spTgt spid="4"/>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5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155" decel="100000"/>
                                        <p:tgtEl>
                                          <p:spTgt spid="5"/>
                                        </p:tgtEl>
                                      </p:cBhvr>
                                    </p:animEffect>
                                    <p:animScale>
                                      <p:cBhvr>
                                        <p:cTn id="24" dur="1155" decel="100000"/>
                                        <p:tgtEl>
                                          <p:spTgt spid="5"/>
                                        </p:tgtEl>
                                      </p:cBhvr>
                                      <p:from x="10000" y="10000"/>
                                      <p:to x="200000" y="450000"/>
                                    </p:animScale>
                                    <p:animScale>
                                      <p:cBhvr>
                                        <p:cTn id="25" dur="1845" accel="100000" fill="hold">
                                          <p:stCondLst>
                                            <p:cond delay="1155"/>
                                          </p:stCondLst>
                                        </p:cTn>
                                        <p:tgtEl>
                                          <p:spTgt spid="5"/>
                                        </p:tgtEl>
                                      </p:cBhvr>
                                      <p:from x="200000" y="450000"/>
                                      <p:to x="100000" y="100000"/>
                                    </p:animScale>
                                    <p:set>
                                      <p:cBhvr>
                                        <p:cTn id="26" dur="1155" fill="hold"/>
                                        <p:tgtEl>
                                          <p:spTgt spid="5"/>
                                        </p:tgtEl>
                                        <p:attrNameLst>
                                          <p:attrName>ppt_x</p:attrName>
                                        </p:attrNameLst>
                                      </p:cBhvr>
                                      <p:to>
                                        <p:strVal val="(0.5)"/>
                                      </p:to>
                                    </p:set>
                                    <p:anim from="(0.5)" to="(#ppt_x)" calcmode="lin" valueType="num">
                                      <p:cBhvr>
                                        <p:cTn id="27" dur="1845" accel="100000" fill="hold">
                                          <p:stCondLst>
                                            <p:cond delay="1155"/>
                                          </p:stCondLst>
                                        </p:cTn>
                                        <p:tgtEl>
                                          <p:spTgt spid="5"/>
                                        </p:tgtEl>
                                        <p:attrNameLst>
                                          <p:attrName>ppt_x</p:attrName>
                                        </p:attrNameLst>
                                      </p:cBhvr>
                                    </p:anim>
                                    <p:set>
                                      <p:cBhvr>
                                        <p:cTn id="28" dur="1155" fill="hold"/>
                                        <p:tgtEl>
                                          <p:spTgt spid="5"/>
                                        </p:tgtEl>
                                        <p:attrNameLst>
                                          <p:attrName>ppt_y</p:attrName>
                                        </p:attrNameLst>
                                      </p:cBhvr>
                                      <p:to>
                                        <p:strVal val="(#ppt_y+0.4)"/>
                                      </p:to>
                                    </p:set>
                                    <p:anim from="(#ppt_y+0.4)" to="(#ppt_y)" calcmode="lin" valueType="num">
                                      <p:cBhvr>
                                        <p:cTn id="29" dur="1845" accel="100000" fill="hold">
                                          <p:stCondLst>
                                            <p:cond delay="1155"/>
                                          </p:stCondLst>
                                        </p:cTn>
                                        <p:tgtEl>
                                          <p:spTgt spid="5"/>
                                        </p:tgtEl>
                                        <p:attrNameLst>
                                          <p:attrName>ppt_y</p:attrName>
                                        </p:attrNameLst>
                                      </p:cBhvr>
                                    </p:anim>
                                  </p:childTnLst>
                                </p:cTn>
                              </p:par>
                            </p:childTnLst>
                          </p:cTn>
                        </p:par>
                      </p:childTnLst>
                    </p:cTn>
                  </p:par>
                  <p:par>
                    <p:cTn id="30" fill="hold">
                      <p:stCondLst>
                        <p:cond delay="indefinite"/>
                      </p:stCondLst>
                      <p:childTnLst>
                        <p:par>
                          <p:cTn id="31" fill="hold">
                            <p:stCondLst>
                              <p:cond delay="0"/>
                            </p:stCondLst>
                            <p:childTnLst>
                              <p:par>
                                <p:cTn id="32" presetID="9" presetClass="exit" presetSubtype="0" fill="hold" nodeType="clickEffect">
                                  <p:stCondLst>
                                    <p:cond delay="0"/>
                                  </p:stCondLst>
                                  <p:childTnLst>
                                    <p:animEffect transition="out" filter="dissolve">
                                      <p:cBhvr>
                                        <p:cTn id="33" dur="3000"/>
                                        <p:tgtEl>
                                          <p:spTgt spid="5"/>
                                        </p:tgtEl>
                                      </p:cBhvr>
                                    </p:animEffect>
                                    <p:set>
                                      <p:cBhvr>
                                        <p:cTn id="34" dur="1" fill="hold">
                                          <p:stCondLst>
                                            <p:cond delay="2999"/>
                                          </p:stCondLst>
                                        </p:cTn>
                                        <p:tgtEl>
                                          <p:spTgt spid="5"/>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51" presetClass="entr" presetSubtype="0" fill="hold" nodeType="click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1155" decel="100000"/>
                                        <p:tgtEl>
                                          <p:spTgt spid="6"/>
                                        </p:tgtEl>
                                      </p:cBhvr>
                                    </p:animEffect>
                                    <p:animScale>
                                      <p:cBhvr>
                                        <p:cTn id="40" dur="1155" decel="100000"/>
                                        <p:tgtEl>
                                          <p:spTgt spid="6"/>
                                        </p:tgtEl>
                                      </p:cBhvr>
                                      <p:from x="10000" y="10000"/>
                                      <p:to x="200000" y="450000"/>
                                    </p:animScale>
                                    <p:animScale>
                                      <p:cBhvr>
                                        <p:cTn id="41" dur="1845" accel="100000" fill="hold">
                                          <p:stCondLst>
                                            <p:cond delay="1155"/>
                                          </p:stCondLst>
                                        </p:cTn>
                                        <p:tgtEl>
                                          <p:spTgt spid="6"/>
                                        </p:tgtEl>
                                      </p:cBhvr>
                                      <p:from x="200000" y="450000"/>
                                      <p:to x="100000" y="100000"/>
                                    </p:animScale>
                                    <p:set>
                                      <p:cBhvr>
                                        <p:cTn id="42" dur="1155" fill="hold"/>
                                        <p:tgtEl>
                                          <p:spTgt spid="6"/>
                                        </p:tgtEl>
                                        <p:attrNameLst>
                                          <p:attrName>ppt_x</p:attrName>
                                        </p:attrNameLst>
                                      </p:cBhvr>
                                      <p:to>
                                        <p:strVal val="(0.5)"/>
                                      </p:to>
                                    </p:set>
                                    <p:anim from="(0.5)" to="(#ppt_x)" calcmode="lin" valueType="num">
                                      <p:cBhvr>
                                        <p:cTn id="43" dur="1845" accel="100000" fill="hold">
                                          <p:stCondLst>
                                            <p:cond delay="1155"/>
                                          </p:stCondLst>
                                        </p:cTn>
                                        <p:tgtEl>
                                          <p:spTgt spid="6"/>
                                        </p:tgtEl>
                                        <p:attrNameLst>
                                          <p:attrName>ppt_x</p:attrName>
                                        </p:attrNameLst>
                                      </p:cBhvr>
                                    </p:anim>
                                    <p:set>
                                      <p:cBhvr>
                                        <p:cTn id="44" dur="1155" fill="hold"/>
                                        <p:tgtEl>
                                          <p:spTgt spid="6"/>
                                        </p:tgtEl>
                                        <p:attrNameLst>
                                          <p:attrName>ppt_y</p:attrName>
                                        </p:attrNameLst>
                                      </p:cBhvr>
                                      <p:to>
                                        <p:strVal val="(#ppt_y+0.4)"/>
                                      </p:to>
                                    </p:set>
                                    <p:anim from="(#ppt_y+0.4)" to="(#ppt_y)" calcmode="lin" valueType="num">
                                      <p:cBhvr>
                                        <p:cTn id="45" dur="1845" accel="100000" fill="hold">
                                          <p:stCondLst>
                                            <p:cond delay="1155"/>
                                          </p:stCondLst>
                                        </p:cTn>
                                        <p:tgtEl>
                                          <p:spTgt spid="6"/>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42" name="Rectangle 2"/>
          <p:cNvSpPr>
            <a:spLocks noGrp="1" noRot="1" noChangeArrowheads="1"/>
          </p:cNvSpPr>
          <p:nvPr>
            <p:ph type="title"/>
          </p:nvPr>
        </p:nvSpPr>
        <p:spPr>
          <a:xfrm>
            <a:off x="301625" y="0"/>
            <a:ext cx="8510588" cy="1125538"/>
          </a:xfrm>
        </p:spPr>
        <p:txBody>
          <a:bodyPr/>
          <a:lstStyle/>
          <a:p>
            <a:pPr eaLnBrk="1" hangingPunct="1">
              <a:defRPr/>
            </a:pPr>
            <a:r>
              <a:rPr lang="kk-KZ" b="1" dirty="0" smtClean="0">
                <a:solidFill>
                  <a:srgbClr val="00CCFF"/>
                </a:solidFill>
                <a:latin typeface="Comic Sans MS" pitchFamily="66" charset="0"/>
              </a:rPr>
              <a:t>Игуасу сарқырамасы</a:t>
            </a:r>
          </a:p>
        </p:txBody>
      </p:sp>
      <p:pic>
        <p:nvPicPr>
          <p:cNvPr id="522244" name="Picture 4" descr="exig2"/>
          <p:cNvPicPr>
            <a:picLocks noGrp="1" noChangeAspect="1" noChangeArrowheads="1"/>
          </p:cNvPicPr>
          <p:nvPr>
            <p:ph type="body" idx="1"/>
          </p:nvPr>
        </p:nvPicPr>
        <p:blipFill>
          <a:blip r:embed="rId2">
            <a:lum contrast="24000"/>
          </a:blip>
          <a:srcRect/>
          <a:stretch>
            <a:fillRect/>
          </a:stretch>
        </p:blipFill>
        <p:spPr>
          <a:xfrm>
            <a:off x="0" y="1268413"/>
            <a:ext cx="9144000" cy="5589587"/>
          </a:xfr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22242"/>
                                        </p:tgtEl>
                                        <p:attrNameLst>
                                          <p:attrName>style.visibility</p:attrName>
                                        </p:attrNameLst>
                                      </p:cBhvr>
                                      <p:to>
                                        <p:strVal val="visible"/>
                                      </p:to>
                                    </p:set>
                                    <p:animEffect transition="in" filter="randombar(horizontal)">
                                      <p:cBhvr>
                                        <p:cTn id="7" dur="500"/>
                                        <p:tgtEl>
                                          <p:spTgt spid="52224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522244"/>
                                        </p:tgtEl>
                                        <p:attrNameLst>
                                          <p:attrName>style.visibility</p:attrName>
                                        </p:attrNameLst>
                                      </p:cBhvr>
                                      <p:to>
                                        <p:strVal val="visible"/>
                                      </p:to>
                                    </p:set>
                                    <p:animEffect transition="in" filter="randombar(horizontal)">
                                      <p:cBhvr>
                                        <p:cTn id="12" dur="500"/>
                                        <p:tgtEl>
                                          <p:spTgt spid="52224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nodeType="clickEffect">
                                  <p:stCondLst>
                                    <p:cond delay="0"/>
                                  </p:stCondLst>
                                  <p:childTnLst>
                                    <p:animEffect transition="out" filter="randombar(horizontal)">
                                      <p:cBhvr>
                                        <p:cTn id="16" dur="500"/>
                                        <p:tgtEl>
                                          <p:spTgt spid="522244"/>
                                        </p:tgtEl>
                                      </p:cBhvr>
                                    </p:animEffect>
                                    <p:set>
                                      <p:cBhvr>
                                        <p:cTn id="17" dur="1" fill="hold">
                                          <p:stCondLst>
                                            <p:cond delay="499"/>
                                          </p:stCondLst>
                                        </p:cTn>
                                        <p:tgtEl>
                                          <p:spTgt spid="52224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42"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CCFF66"/>
        </a:solidFill>
        <a:effectLst/>
      </p:bgPr>
    </p:bg>
    <p:spTree>
      <p:nvGrpSpPr>
        <p:cNvPr id="1" name=""/>
        <p:cNvGrpSpPr/>
        <p:nvPr/>
      </p:nvGrpSpPr>
      <p:grpSpPr>
        <a:xfrm>
          <a:off x="0" y="0"/>
          <a:ext cx="0" cy="0"/>
          <a:chOff x="0" y="0"/>
          <a:chExt cx="0" cy="0"/>
        </a:xfrm>
      </p:grpSpPr>
      <p:sp>
        <p:nvSpPr>
          <p:cNvPr id="555010" name="Rectangle 2"/>
          <p:cNvSpPr>
            <a:spLocks noGrp="1" noRot="1" noChangeArrowheads="1"/>
          </p:cNvSpPr>
          <p:nvPr>
            <p:ph type="title"/>
          </p:nvPr>
        </p:nvSpPr>
        <p:spPr>
          <a:xfrm>
            <a:off x="301625" y="228600"/>
            <a:ext cx="8510588" cy="2414582"/>
          </a:xfrm>
        </p:spPr>
        <p:txBody>
          <a:bodyPr/>
          <a:lstStyle/>
          <a:p>
            <a:r>
              <a:rPr lang="kk-KZ" sz="3200" dirty="0" smtClean="0">
                <a:latin typeface="Times New Roman" pitchFamily="18" charset="0"/>
                <a:cs typeface="Times New Roman" pitchFamily="18" charset="0"/>
              </a:rPr>
              <a:t/>
            </a:r>
            <a:br>
              <a:rPr lang="kk-KZ" sz="3200" dirty="0" smtClean="0">
                <a:latin typeface="Times New Roman" pitchFamily="18" charset="0"/>
                <a:cs typeface="Times New Roman" pitchFamily="18" charset="0"/>
              </a:rPr>
            </a:br>
            <a:r>
              <a:rPr lang="kk-KZ" sz="3200" dirty="0" smtClean="0">
                <a:latin typeface="Times New Roman" pitchFamily="18" charset="0"/>
                <a:cs typeface="Times New Roman" pitchFamily="18" charset="0"/>
              </a:rPr>
              <a:t/>
            </a:r>
            <a:br>
              <a:rPr lang="kk-KZ" sz="3200" dirty="0" smtClean="0">
                <a:latin typeface="Times New Roman" pitchFamily="18" charset="0"/>
                <a:cs typeface="Times New Roman" pitchFamily="18" charset="0"/>
              </a:rPr>
            </a:br>
            <a:r>
              <a:rPr lang="kk-KZ" sz="3200" dirty="0" smtClean="0">
                <a:solidFill>
                  <a:srgbClr val="C00000"/>
                </a:solidFill>
                <a:latin typeface="Times New Roman" pitchFamily="18" charset="0"/>
                <a:cs typeface="Times New Roman" pitchFamily="18" charset="0"/>
              </a:rPr>
              <a:t>Ені 2700 м, биіктігі 72 м, суының сарылы 20 – 25 км жерден естіледі. Игуасу өзенінің каньоны мен сарқырамасы ұлттық саябақ болып жарияланған (1939).</a:t>
            </a:r>
            <a:r>
              <a:rPr lang="ru-RU" sz="3600" dirty="0" smtClean="0"/>
              <a:t/>
            </a:r>
            <a:br>
              <a:rPr lang="ru-RU" sz="3600" dirty="0" smtClean="0"/>
            </a:br>
            <a:r>
              <a:rPr lang="ru-RU" sz="5400" dirty="0" smtClean="0"/>
              <a:t/>
            </a:r>
            <a:br>
              <a:rPr lang="ru-RU" sz="5400" dirty="0" smtClean="0"/>
            </a:br>
            <a:endParaRPr lang="ru-RU" sz="5400" b="1" dirty="0" smtClean="0">
              <a:solidFill>
                <a:schemeClr val="folHlink"/>
              </a:solidFill>
            </a:endParaRPr>
          </a:p>
        </p:txBody>
      </p:sp>
      <p:pic>
        <p:nvPicPr>
          <p:cNvPr id="555013" name="Picture 5" descr="459036"/>
          <p:cNvPicPr>
            <a:picLocks noGrp="1" noChangeAspect="1" noChangeArrowheads="1"/>
          </p:cNvPicPr>
          <p:nvPr>
            <p:ph idx="1"/>
          </p:nvPr>
        </p:nvPicPr>
        <p:blipFill>
          <a:blip r:embed="rId2"/>
          <a:srcRect/>
          <a:stretch>
            <a:fillRect/>
          </a:stretch>
        </p:blipFill>
        <p:spPr>
          <a:xfrm>
            <a:off x="142844" y="2071678"/>
            <a:ext cx="9001156" cy="4786322"/>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555010"/>
                                        </p:tgtEl>
                                        <p:attrNameLst>
                                          <p:attrName>style.visibility</p:attrName>
                                        </p:attrNameLst>
                                      </p:cBhvr>
                                      <p:to>
                                        <p:strVal val="visible"/>
                                      </p:to>
                                    </p:set>
                                    <p:animEffect transition="in" filter="plus(in)">
                                      <p:cBhvr>
                                        <p:cTn id="7" dur="2000"/>
                                        <p:tgtEl>
                                          <p:spTgt spid="555010"/>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555013"/>
                                        </p:tgtEl>
                                        <p:attrNameLst>
                                          <p:attrName>style.visibility</p:attrName>
                                        </p:attrNameLst>
                                      </p:cBhvr>
                                      <p:to>
                                        <p:strVal val="visible"/>
                                      </p:to>
                                    </p:set>
                                    <p:animEffect transition="in" filter="plus(in)">
                                      <p:cBhvr>
                                        <p:cTn id="12" dur="2000"/>
                                        <p:tgtEl>
                                          <p:spTgt spid="5550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501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0" y="333374"/>
            <a:ext cx="8929718" cy="1523989"/>
          </a:xfrm>
        </p:spPr>
        <p:txBody>
          <a:bodyPr/>
          <a:lstStyle/>
          <a:p>
            <a:pPr eaLnBrk="1" hangingPunct="1">
              <a:defRPr/>
            </a:pPr>
            <a:r>
              <a:rPr lang="ru-RU" sz="4800" b="1" dirty="0" smtClean="0">
                <a:solidFill>
                  <a:srgbClr val="FFCC00"/>
                </a:solidFill>
              </a:rPr>
              <a:t>Титикака </a:t>
            </a:r>
            <a:r>
              <a:rPr lang="ru-RU" sz="4800" b="1" dirty="0" err="1" smtClean="0">
                <a:solidFill>
                  <a:srgbClr val="FFCC00"/>
                </a:solidFill>
              </a:rPr>
              <a:t>көлі</a:t>
            </a:r>
            <a:r>
              <a:rPr lang="ru-RU" sz="4800" b="1" dirty="0" smtClean="0">
                <a:solidFill>
                  <a:srgbClr val="FFCC00"/>
                </a:solidFill>
              </a:rPr>
              <a:t/>
            </a:r>
            <a:br>
              <a:rPr lang="ru-RU" sz="4800" b="1" dirty="0" smtClean="0">
                <a:solidFill>
                  <a:srgbClr val="FFCC00"/>
                </a:solidFill>
              </a:rPr>
            </a:br>
            <a:r>
              <a:rPr lang="ru-RU" sz="3200" b="1" dirty="0" err="1" smtClean="0">
                <a:solidFill>
                  <a:schemeClr val="accent1">
                    <a:lumMod val="75000"/>
                  </a:schemeClr>
                </a:solidFill>
              </a:rPr>
              <a:t>тереңдігі </a:t>
            </a:r>
            <a:r>
              <a:rPr lang="ru-RU" sz="3200" b="1" dirty="0" smtClean="0">
                <a:solidFill>
                  <a:schemeClr val="accent1">
                    <a:lumMod val="75000"/>
                  </a:schemeClr>
                </a:solidFill>
              </a:rPr>
              <a:t>– 304 метр, </a:t>
            </a:r>
            <a:r>
              <a:rPr lang="ru-RU" sz="3200" b="1" dirty="0" err="1" smtClean="0">
                <a:solidFill>
                  <a:schemeClr val="accent1">
                    <a:lumMod val="75000"/>
                  </a:schemeClr>
                </a:solidFill>
              </a:rPr>
              <a:t>ауданы</a:t>
            </a:r>
            <a:r>
              <a:rPr lang="ru-RU" sz="3200" b="1" dirty="0" smtClean="0">
                <a:solidFill>
                  <a:schemeClr val="accent1">
                    <a:lumMod val="75000"/>
                  </a:schemeClr>
                </a:solidFill>
              </a:rPr>
              <a:t> – 8300 км³</a:t>
            </a:r>
            <a:r>
              <a:rPr lang="ru-RU" sz="4800" b="1" dirty="0" smtClean="0">
                <a:solidFill>
                  <a:schemeClr val="accent1">
                    <a:lumMod val="75000"/>
                  </a:schemeClr>
                </a:solidFill>
              </a:rPr>
              <a:t> </a:t>
            </a:r>
          </a:p>
        </p:txBody>
      </p:sp>
      <p:sp>
        <p:nvSpPr>
          <p:cNvPr id="25603" name="Rectangle 3"/>
          <p:cNvSpPr>
            <a:spLocks noGrp="1" noChangeArrowheads="1"/>
          </p:cNvSpPr>
          <p:nvPr>
            <p:ph type="body" idx="1"/>
          </p:nvPr>
        </p:nvSpPr>
        <p:spPr>
          <a:xfrm>
            <a:off x="5076825" y="1700213"/>
            <a:ext cx="4067175" cy="4968875"/>
          </a:xfrm>
        </p:spPr>
        <p:txBody>
          <a:bodyPr/>
          <a:lstStyle/>
          <a:p>
            <a:pPr eaLnBrk="1" hangingPunct="1">
              <a:buFontTx/>
              <a:buNone/>
            </a:pPr>
            <a:r>
              <a:rPr lang="ru-RU" sz="4800" dirty="0" smtClean="0">
                <a:solidFill>
                  <a:srgbClr val="FFCC00"/>
                </a:solidFill>
              </a:rPr>
              <a:t>  </a:t>
            </a:r>
            <a:r>
              <a:rPr lang="kk-KZ" sz="4800" dirty="0" smtClean="0">
                <a:solidFill>
                  <a:srgbClr val="FFCC00"/>
                </a:solidFill>
              </a:rPr>
              <a:t>Үндістердің тілінде «қалайы көлі» деген мағынаны білдіреді.</a:t>
            </a:r>
            <a:endParaRPr lang="kk-KZ" sz="5400" dirty="0" smtClean="0">
              <a:solidFill>
                <a:srgbClr val="FFCC00"/>
              </a:solidFill>
            </a:endParaRPr>
          </a:p>
        </p:txBody>
      </p:sp>
      <p:pic>
        <p:nvPicPr>
          <p:cNvPr id="25605" name="Picture 5" descr="Плавучий остров Урос"/>
          <p:cNvPicPr>
            <a:picLocks noChangeAspect="1" noChangeArrowheads="1"/>
          </p:cNvPicPr>
          <p:nvPr/>
        </p:nvPicPr>
        <p:blipFill>
          <a:blip r:embed="rId3"/>
          <a:srcRect/>
          <a:stretch>
            <a:fillRect/>
          </a:stretch>
        </p:blipFill>
        <p:spPr bwMode="auto">
          <a:xfrm>
            <a:off x="0" y="2000240"/>
            <a:ext cx="5497477" cy="4092585"/>
          </a:xfrm>
          <a:prstGeom prst="rect">
            <a:avLst/>
          </a:prstGeom>
          <a:noFill/>
          <a:ln w="9525">
            <a:noFill/>
            <a:miter lim="800000"/>
            <a:headEnd/>
            <a:tailEnd/>
          </a:ln>
        </p:spPr>
      </p:pic>
    </p:spTree>
  </p:cSld>
  <p:clrMapOvr>
    <a:overrideClrMapping bg1="dk2" tx1="lt1" bg2="dk1" tx2="lt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25602"/>
                                        </p:tgtEl>
                                      </p:cBhvr>
                                    </p:animEffect>
                                    <p:animScale>
                                      <p:cBhvr>
                                        <p:cTn id="7" dur="250" autoRev="1" fill="hold"/>
                                        <p:tgtEl>
                                          <p:spTgt spid="25602"/>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nodeType="clickEffect">
                                  <p:stCondLst>
                                    <p:cond delay="0"/>
                                  </p:stCondLst>
                                  <p:childTnLst>
                                    <p:set>
                                      <p:cBhvr>
                                        <p:cTn id="11" dur="1" fill="hold">
                                          <p:stCondLst>
                                            <p:cond delay="0"/>
                                          </p:stCondLst>
                                        </p:cTn>
                                        <p:tgtEl>
                                          <p:spTgt spid="25605"/>
                                        </p:tgtEl>
                                        <p:attrNameLst>
                                          <p:attrName>style.visibility</p:attrName>
                                        </p:attrNameLst>
                                      </p:cBhvr>
                                      <p:to>
                                        <p:strVal val="visible"/>
                                      </p:to>
                                    </p:set>
                                    <p:anim calcmode="lin" valueType="num">
                                      <p:cBhvr>
                                        <p:cTn id="12" dur="500" fill="hold"/>
                                        <p:tgtEl>
                                          <p:spTgt spid="25605"/>
                                        </p:tgtEl>
                                        <p:attrNameLst>
                                          <p:attrName>ppt_w</p:attrName>
                                        </p:attrNameLst>
                                      </p:cBhvr>
                                      <p:tavLst>
                                        <p:tav tm="0">
                                          <p:val>
                                            <p:fltVal val="0"/>
                                          </p:val>
                                        </p:tav>
                                        <p:tav tm="100000">
                                          <p:val>
                                            <p:strVal val="#ppt_w"/>
                                          </p:val>
                                        </p:tav>
                                      </p:tavLst>
                                    </p:anim>
                                    <p:anim calcmode="lin" valueType="num">
                                      <p:cBhvr>
                                        <p:cTn id="13" dur="500" fill="hold"/>
                                        <p:tgtEl>
                                          <p:spTgt spid="25605"/>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17" presetClass="entr" presetSubtype="10" fill="hold" grpId="0" nodeType="clickEffect">
                                  <p:stCondLst>
                                    <p:cond delay="0"/>
                                  </p:stCondLst>
                                  <p:childTnLst>
                                    <p:set>
                                      <p:cBhvr>
                                        <p:cTn id="17" dur="1" fill="hold">
                                          <p:stCondLst>
                                            <p:cond delay="0"/>
                                          </p:stCondLst>
                                        </p:cTn>
                                        <p:tgtEl>
                                          <p:spTgt spid="25603">
                                            <p:txEl>
                                              <p:pRg st="0" end="0"/>
                                            </p:txEl>
                                          </p:spTgt>
                                        </p:tgtEl>
                                        <p:attrNameLst>
                                          <p:attrName>style.visibility</p:attrName>
                                        </p:attrNameLst>
                                      </p:cBhvr>
                                      <p:to>
                                        <p:strVal val="visible"/>
                                      </p:to>
                                    </p:set>
                                    <p:anim calcmode="lin" valueType="num">
                                      <p:cBhvr>
                                        <p:cTn id="18" dur="500" fill="hold"/>
                                        <p:tgtEl>
                                          <p:spTgt spid="25603">
                                            <p:txEl>
                                              <p:pRg st="0" end="0"/>
                                            </p:txEl>
                                          </p:spTgt>
                                        </p:tgtEl>
                                        <p:attrNameLst>
                                          <p:attrName>ppt_w</p:attrName>
                                        </p:attrNameLst>
                                      </p:cBhvr>
                                      <p:tavLst>
                                        <p:tav tm="0">
                                          <p:val>
                                            <p:fltVal val="0"/>
                                          </p:val>
                                        </p:tav>
                                        <p:tav tm="100000">
                                          <p:val>
                                            <p:strVal val="#ppt_w"/>
                                          </p:val>
                                        </p:tav>
                                      </p:tavLst>
                                    </p:anim>
                                    <p:anim calcmode="lin" valueType="num">
                                      <p:cBhvr>
                                        <p:cTn id="19" dur="500" fill="hold"/>
                                        <p:tgtEl>
                                          <p:spTgt spid="25603">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560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endParaRPr lang="ru-RU"/>
          </a:p>
        </p:txBody>
      </p:sp>
      <p:pic>
        <p:nvPicPr>
          <p:cNvPr id="1026" name="Picture 2" descr="C:\Documents and Settings\Пользователь\Рабочий стол\img24.jpg"/>
          <p:cNvPicPr>
            <a:picLocks noChangeAspect="1" noChangeArrowheads="1"/>
          </p:cNvPicPr>
          <p:nvPr/>
        </p:nvPicPr>
        <p:blipFill>
          <a:blip r:embed="rId2"/>
          <a:srcRect/>
          <a:stretch>
            <a:fillRect/>
          </a:stretch>
        </p:blipFill>
        <p:spPr bwMode="auto">
          <a:xfrm>
            <a:off x="142844" y="90119"/>
            <a:ext cx="8858312" cy="6767882"/>
          </a:xfrm>
          <a:prstGeom prst="rect">
            <a:avLst/>
          </a:prstGeom>
          <a:noFill/>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6" name="Rectangle 6"/>
          <p:cNvSpPr>
            <a:spLocks noGrp="1" noChangeArrowheads="1"/>
          </p:cNvSpPr>
          <p:nvPr>
            <p:ph type="title"/>
          </p:nvPr>
        </p:nvSpPr>
        <p:spPr>
          <a:xfrm>
            <a:off x="0" y="1"/>
            <a:ext cx="9144000" cy="2348880"/>
          </a:xfrm>
        </p:spPr>
        <p:txBody>
          <a:bodyPr/>
          <a:lstStyle/>
          <a:p>
            <a:r>
              <a:rPr lang="kk-KZ" sz="4000" dirty="0" smtClean="0">
                <a:solidFill>
                  <a:schemeClr val="accent2"/>
                </a:solidFill>
                <a:latin typeface="Times New Roman" pitchFamily="18" charset="0"/>
              </a:rPr>
              <a:t>Анд тауларында дүние жүзіндегі биік тау көлдерінің ең ірісі – Титикака көлі</a:t>
            </a:r>
            <a:endParaRPr lang="kk-KZ" sz="4000" dirty="0"/>
          </a:p>
        </p:txBody>
      </p:sp>
      <p:pic>
        <p:nvPicPr>
          <p:cNvPr id="4" name="Рисунок 3" descr="Temnaya%20voda%20na%20yugovostoke%20ozero%20Titicaca.jpg"/>
          <p:cNvPicPr>
            <a:picLocks noChangeAspect="1"/>
          </p:cNvPicPr>
          <p:nvPr/>
        </p:nvPicPr>
        <p:blipFill>
          <a:blip r:embed="rId2" cstate="email"/>
          <a:stretch>
            <a:fillRect/>
          </a:stretch>
        </p:blipFill>
        <p:spPr>
          <a:xfrm>
            <a:off x="357158" y="322778"/>
            <a:ext cx="8643998" cy="6215106"/>
          </a:xfrm>
          <a:prstGeom prst="rect">
            <a:avLst/>
          </a:prstGeom>
        </p:spPr>
      </p:pic>
      <p:pic>
        <p:nvPicPr>
          <p:cNvPr id="6" name="Рисунок 5" descr="Titikaka_obmelchala_do_kriticheskoi_otmetki.jpg"/>
          <p:cNvPicPr>
            <a:picLocks noChangeAspect="1"/>
          </p:cNvPicPr>
          <p:nvPr/>
        </p:nvPicPr>
        <p:blipFill>
          <a:blip r:embed="rId3" cstate="email"/>
          <a:stretch>
            <a:fillRect/>
          </a:stretch>
        </p:blipFill>
        <p:spPr>
          <a:xfrm>
            <a:off x="142844" y="142852"/>
            <a:ext cx="9001156" cy="6572296"/>
          </a:xfrm>
          <a:prstGeom prst="rect">
            <a:avLst/>
          </a:prstGeom>
        </p:spPr>
      </p:pic>
      <p:pic>
        <p:nvPicPr>
          <p:cNvPr id="7" name="Рисунок 6" descr="titikaka_clip_image004.jpg"/>
          <p:cNvPicPr>
            <a:picLocks noChangeAspect="1"/>
          </p:cNvPicPr>
          <p:nvPr/>
        </p:nvPicPr>
        <p:blipFill>
          <a:blip r:embed="rId4" cstate="email"/>
          <a:stretch>
            <a:fillRect/>
          </a:stretch>
        </p:blipFill>
        <p:spPr>
          <a:xfrm>
            <a:off x="2324" y="0"/>
            <a:ext cx="9141676" cy="686054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126"/>
                                        </p:tgtEl>
                                        <p:attrNameLst>
                                          <p:attrName>style.visibility</p:attrName>
                                        </p:attrNameLst>
                                      </p:cBhvr>
                                      <p:to>
                                        <p:strVal val="visible"/>
                                      </p:to>
                                    </p:set>
                                    <p:anim calcmode="discrete" valueType="clr">
                                      <p:cBhvr override="childStyle">
                                        <p:cTn id="7" dur="80"/>
                                        <p:tgtEl>
                                          <p:spTgt spid="512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126"/>
                                        </p:tgtEl>
                                        <p:attrNameLst>
                                          <p:attrName>fillcolor</p:attrName>
                                        </p:attrNameLst>
                                      </p:cBhvr>
                                      <p:tavLst>
                                        <p:tav tm="0">
                                          <p:val>
                                            <p:clrVal>
                                              <a:schemeClr val="accent2"/>
                                            </p:clrVal>
                                          </p:val>
                                        </p:tav>
                                        <p:tav tm="50000">
                                          <p:val>
                                            <p:clrVal>
                                              <a:schemeClr val="hlink"/>
                                            </p:clrVal>
                                          </p:val>
                                        </p:tav>
                                      </p:tavLst>
                                    </p:anim>
                                    <p:set>
                                      <p:cBhvr>
                                        <p:cTn id="9" dur="80"/>
                                        <p:tgtEl>
                                          <p:spTgt spid="5126"/>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49" presetClass="entr" presetSubtype="0" decel="10000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 calcmode="lin" valueType="num">
                                      <p:cBhvr>
                                        <p:cTn id="16" dur="500" fill="hold"/>
                                        <p:tgtEl>
                                          <p:spTgt spid="4"/>
                                        </p:tgtEl>
                                        <p:attrNameLst>
                                          <p:attrName>style.rotation</p:attrName>
                                        </p:attrNameLst>
                                      </p:cBhvr>
                                      <p:tavLst>
                                        <p:tav tm="0">
                                          <p:val>
                                            <p:fltVal val="360"/>
                                          </p:val>
                                        </p:tav>
                                        <p:tav tm="100000">
                                          <p:val>
                                            <p:fltVal val="0"/>
                                          </p:val>
                                        </p:tav>
                                      </p:tavLst>
                                    </p:anim>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49" presetClass="entr" presetSubtype="0" decel="10000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 calcmode="lin" valueType="num">
                                      <p:cBhvr>
                                        <p:cTn id="24" dur="500" fill="hold"/>
                                        <p:tgtEl>
                                          <p:spTgt spid="6"/>
                                        </p:tgtEl>
                                        <p:attrNameLst>
                                          <p:attrName>style.rotation</p:attrName>
                                        </p:attrNameLst>
                                      </p:cBhvr>
                                      <p:tavLst>
                                        <p:tav tm="0">
                                          <p:val>
                                            <p:fltVal val="360"/>
                                          </p:val>
                                        </p:tav>
                                        <p:tav tm="100000">
                                          <p:val>
                                            <p:fltVal val="0"/>
                                          </p:val>
                                        </p:tav>
                                      </p:tavLst>
                                    </p:anim>
                                    <p:animEffect transition="in" filter="fade">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49" presetClass="entr" presetSubtype="0" decel="10000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 calcmode="lin" valueType="num">
                                      <p:cBhvr>
                                        <p:cTn id="32" dur="500" fill="hold"/>
                                        <p:tgtEl>
                                          <p:spTgt spid="7"/>
                                        </p:tgtEl>
                                        <p:attrNameLst>
                                          <p:attrName>style.rotation</p:attrName>
                                        </p:attrNameLst>
                                      </p:cBhvr>
                                      <p:tavLst>
                                        <p:tav tm="0">
                                          <p:val>
                                            <p:fltVal val="360"/>
                                          </p:val>
                                        </p:tav>
                                        <p:tav tm="100000">
                                          <p:val>
                                            <p:fltVal val="0"/>
                                          </p:val>
                                        </p:tav>
                                      </p:tavLst>
                                    </p:anim>
                                    <p:animEffect transition="in" filter="fade">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CCCCFF"/>
        </a:solidFill>
        <a:effectLst/>
      </p:bgPr>
    </p:bg>
    <p:spTree>
      <p:nvGrpSpPr>
        <p:cNvPr id="1" name=""/>
        <p:cNvGrpSpPr/>
        <p:nvPr/>
      </p:nvGrpSpPr>
      <p:grpSpPr>
        <a:xfrm>
          <a:off x="0" y="0"/>
          <a:ext cx="0" cy="0"/>
          <a:chOff x="0" y="0"/>
          <a:chExt cx="0" cy="0"/>
        </a:xfrm>
      </p:grpSpPr>
      <p:sp>
        <p:nvSpPr>
          <p:cNvPr id="523268" name="Rectangle 4"/>
          <p:cNvSpPr>
            <a:spLocks noGrp="1" noChangeArrowheads="1"/>
          </p:cNvSpPr>
          <p:nvPr>
            <p:ph type="title"/>
          </p:nvPr>
        </p:nvSpPr>
        <p:spPr>
          <a:xfrm>
            <a:off x="755650" y="908050"/>
            <a:ext cx="6870700" cy="4356100"/>
          </a:xfrm>
        </p:spPr>
        <p:txBody>
          <a:bodyPr/>
          <a:lstStyle/>
          <a:p>
            <a:pPr eaLnBrk="1" hangingPunct="1"/>
            <a:r>
              <a:rPr lang="kk-KZ" sz="5400" b="1" dirty="0" smtClean="0">
                <a:solidFill>
                  <a:srgbClr val="000099"/>
                </a:solidFill>
              </a:rPr>
              <a:t>Үй тапсырмасын сұрау кезеңі</a:t>
            </a:r>
            <a:r>
              <a:rPr lang="ru-RU" sz="5400" b="1" dirty="0" smtClean="0">
                <a:solidFill>
                  <a:srgbClr val="000099"/>
                </a:solidFill>
              </a:rPr>
              <a:t/>
            </a:r>
            <a:br>
              <a:rPr lang="ru-RU" sz="5400" b="1" dirty="0" smtClean="0">
                <a:solidFill>
                  <a:srgbClr val="000099"/>
                </a:solidFill>
              </a:rPr>
            </a:br>
            <a:r>
              <a:rPr lang="ru-RU" sz="5400" b="1" dirty="0" smtClean="0">
                <a:solidFill>
                  <a:srgbClr val="000099"/>
                </a:solidFill>
              </a:rPr>
              <a:t/>
            </a:r>
            <a:br>
              <a:rPr lang="ru-RU" sz="5400" b="1" dirty="0" smtClean="0">
                <a:solidFill>
                  <a:srgbClr val="000099"/>
                </a:solidFill>
              </a:rPr>
            </a:br>
            <a:endParaRPr lang="ru-RU" sz="5400" b="1" dirty="0" smtClean="0">
              <a:solidFill>
                <a:srgbClr val="00009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523268"/>
                                        </p:tgtEl>
                                        <p:attrNameLst>
                                          <p:attrName>style.visibility</p:attrName>
                                        </p:attrNameLst>
                                      </p:cBhvr>
                                      <p:to>
                                        <p:strVal val="visible"/>
                                      </p:to>
                                    </p:set>
                                    <p:anim calcmode="lin" valueType="num">
                                      <p:cBhvr>
                                        <p:cTn id="7" dur="500" fill="hold"/>
                                        <p:tgtEl>
                                          <p:spTgt spid="523268"/>
                                        </p:tgtEl>
                                        <p:attrNameLst>
                                          <p:attrName>ppt_w</p:attrName>
                                        </p:attrNameLst>
                                      </p:cBhvr>
                                      <p:tavLst>
                                        <p:tav tm="0">
                                          <p:val>
                                            <p:fltVal val="0"/>
                                          </p:val>
                                        </p:tav>
                                        <p:tav tm="100000">
                                          <p:val>
                                            <p:strVal val="#ppt_w"/>
                                          </p:val>
                                        </p:tav>
                                      </p:tavLst>
                                    </p:anim>
                                    <p:anim calcmode="lin" valueType="num">
                                      <p:cBhvr>
                                        <p:cTn id="8" dur="500" fill="hold"/>
                                        <p:tgtEl>
                                          <p:spTgt spid="523268"/>
                                        </p:tgtEl>
                                        <p:attrNameLst>
                                          <p:attrName>ppt_h</p:attrName>
                                        </p:attrNameLst>
                                      </p:cBhvr>
                                      <p:tavLst>
                                        <p:tav tm="0">
                                          <p:val>
                                            <p:fltVal val="0"/>
                                          </p:val>
                                        </p:tav>
                                        <p:tav tm="100000">
                                          <p:val>
                                            <p:strVal val="#ppt_h"/>
                                          </p:val>
                                        </p:tav>
                                      </p:tavLst>
                                    </p:anim>
                                    <p:animEffect transition="in" filter="fade">
                                      <p:cBhvr>
                                        <p:cTn id="9" dur="500"/>
                                        <p:tgtEl>
                                          <p:spTgt spid="5232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326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p:nvPr>
        </p:nvSpPr>
        <p:spPr>
          <a:xfrm>
            <a:off x="1357290" y="2643182"/>
            <a:ext cx="6929455" cy="1341438"/>
          </a:xfrm>
        </p:spPr>
        <p:txBody>
          <a:bodyPr/>
          <a:lstStyle/>
          <a:p>
            <a:pPr eaLnBrk="1" hangingPunct="1">
              <a:defRPr/>
            </a:pPr>
            <a:r>
              <a:rPr lang="kk-KZ" sz="5400" dirty="0" smtClean="0">
                <a:solidFill>
                  <a:srgbClr val="FFFF00"/>
                </a:solidFill>
              </a:rPr>
              <a:t>Сабақты бекіту кезеңі</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p:cTn id="7" dur="500" decel="50000" fill="hold">
                                          <p:stCondLst>
                                            <p:cond delay="0"/>
                                          </p:stCondLst>
                                        </p:cTn>
                                        <p:tgtEl>
                                          <p:spTgt spid="921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921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9218"/>
                                        </p:tgtEl>
                                        <p:attrNameLst>
                                          <p:attrName>ppt_w</p:attrName>
                                        </p:attrNameLst>
                                      </p:cBhvr>
                                      <p:tavLst>
                                        <p:tav tm="0">
                                          <p:val>
                                            <p:strVal val="#ppt_w*.05"/>
                                          </p:val>
                                        </p:tav>
                                        <p:tav tm="100000">
                                          <p:val>
                                            <p:strVal val="#ppt_w"/>
                                          </p:val>
                                        </p:tav>
                                      </p:tavLst>
                                    </p:anim>
                                    <p:anim calcmode="lin" valueType="num">
                                      <p:cBhvr>
                                        <p:cTn id="10" dur="1000" fill="hold"/>
                                        <p:tgtEl>
                                          <p:spTgt spid="921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921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921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921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a:spLocks noGrp="1" noChangeArrowheads="1"/>
          </p:cNvSpPr>
          <p:nvPr>
            <p:ph type="body" idx="1"/>
          </p:nvPr>
        </p:nvSpPr>
        <p:spPr>
          <a:xfrm>
            <a:off x="179388" y="0"/>
            <a:ext cx="8821768" cy="6858000"/>
          </a:xfrm>
        </p:spPr>
        <p:txBody>
          <a:bodyPr/>
          <a:lstStyle/>
          <a:p>
            <a:pPr algn="ctr" eaLnBrk="1" hangingPunct="1">
              <a:buNone/>
              <a:defRPr/>
            </a:pPr>
            <a:r>
              <a:rPr lang="kk-KZ" sz="3600" b="1" dirty="0" smtClean="0">
                <a:solidFill>
                  <a:srgbClr val="00FF00"/>
                </a:solidFill>
              </a:rPr>
              <a:t>  </a:t>
            </a:r>
            <a:r>
              <a:rPr lang="kk-KZ" sz="3600" b="1" dirty="0" smtClean="0">
                <a:solidFill>
                  <a:srgbClr val="FF0000"/>
                </a:solidFill>
              </a:rPr>
              <a:t>Перфокартамен жұмыс</a:t>
            </a:r>
            <a:r>
              <a:rPr lang="kk-KZ" sz="2400" dirty="0" smtClean="0"/>
              <a:t/>
            </a:r>
            <a:br>
              <a:rPr lang="kk-KZ" sz="2400" dirty="0" smtClean="0"/>
            </a:br>
            <a:endParaRPr lang="ru-RU" sz="2400" dirty="0" smtClean="0"/>
          </a:p>
          <a:p>
            <a:r>
              <a:rPr lang="kk-KZ" sz="4000" b="1" dirty="0" smtClean="0">
                <a:solidFill>
                  <a:srgbClr val="92D050"/>
                </a:solidFill>
              </a:rPr>
              <a:t>    өзен --- үстірт --- материк -----шөл-----арал---қорық---мемлекет</a:t>
            </a:r>
          </a:p>
          <a:p>
            <a:r>
              <a:rPr lang="kk-KZ" sz="4000" b="1" dirty="0" smtClean="0">
                <a:solidFill>
                  <a:srgbClr val="92D050"/>
                </a:solidFill>
              </a:rPr>
              <a:t>          ---- сарқырама---көл</a:t>
            </a:r>
            <a:r>
              <a:rPr lang="kk-KZ" sz="2400" dirty="0" smtClean="0"/>
              <a:t/>
            </a:r>
            <a:br>
              <a:rPr lang="kk-KZ" sz="2400" dirty="0" smtClean="0"/>
            </a:br>
            <a:endParaRPr lang="ru-RU" sz="2400" dirty="0" smtClean="0"/>
          </a:p>
          <a:p>
            <a:r>
              <a:rPr lang="kk-KZ" sz="2400" b="1" dirty="0" smtClean="0"/>
              <a:t>Оңтүстік Америка                              Отты Жер </a:t>
            </a:r>
            <a:br>
              <a:rPr lang="kk-KZ" sz="2400" b="1" dirty="0" smtClean="0"/>
            </a:br>
            <a:r>
              <a:rPr lang="kk-KZ" sz="2400" b="1" dirty="0" smtClean="0"/>
              <a:t>Ориноко</a:t>
            </a:r>
            <a:r>
              <a:rPr lang="ru-RU" sz="2400" b="1" dirty="0" smtClean="0"/>
              <a:t>                                               </a:t>
            </a:r>
            <a:r>
              <a:rPr lang="kk-KZ" sz="2400" b="1" dirty="0" smtClean="0"/>
              <a:t>Титикака</a:t>
            </a:r>
            <a:br>
              <a:rPr lang="kk-KZ" sz="2400" b="1" dirty="0" smtClean="0"/>
            </a:br>
            <a:r>
              <a:rPr lang="kk-KZ" sz="2400" b="1" dirty="0" smtClean="0"/>
              <a:t>Арагуая                                                Атакама</a:t>
            </a:r>
            <a:br>
              <a:rPr lang="kk-KZ" sz="2400" b="1" dirty="0" smtClean="0"/>
            </a:br>
            <a:r>
              <a:rPr lang="kk-KZ" sz="2400" b="1" dirty="0" smtClean="0"/>
              <a:t>Патогония                                            Бразилия</a:t>
            </a:r>
            <a:br>
              <a:rPr lang="kk-KZ" sz="2400" b="1" dirty="0" smtClean="0"/>
            </a:br>
            <a:r>
              <a:rPr lang="kk-KZ" sz="2400" b="1" dirty="0" smtClean="0"/>
              <a:t>Анхель</a:t>
            </a:r>
            <a:endParaRPr lang="ru-RU" sz="2400" dirty="0" smtClean="0"/>
          </a:p>
          <a:p>
            <a:pPr eaLnBrk="1" hangingPunct="1">
              <a:defRPr/>
            </a:pPr>
            <a:endParaRPr lang="ru-RU"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p:cTn id="7" dur="1000" fill="hold"/>
                                        <p:tgtEl>
                                          <p:spTgt spid="8">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8">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8">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8">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anim calcmode="lin" valueType="num">
                                      <p:cBhvr>
                                        <p:cTn id="15" dur="1000" fill="hold"/>
                                        <p:tgtEl>
                                          <p:spTgt spid="8">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8">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8">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8">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childTnLst>
                                    <p:set>
                                      <p:cBhvr>
                                        <p:cTn id="22" dur="1" fill="hold">
                                          <p:stCondLst>
                                            <p:cond delay="0"/>
                                          </p:stCondLst>
                                        </p:cTn>
                                        <p:tgtEl>
                                          <p:spTgt spid="8">
                                            <p:txEl>
                                              <p:pRg st="2" end="2"/>
                                            </p:txEl>
                                          </p:spTgt>
                                        </p:tgtEl>
                                        <p:attrNameLst>
                                          <p:attrName>style.visibility</p:attrName>
                                        </p:attrNameLst>
                                      </p:cBhvr>
                                      <p:to>
                                        <p:strVal val="visible"/>
                                      </p:to>
                                    </p:set>
                                    <p:anim calcmode="lin" valueType="num">
                                      <p:cBhvr>
                                        <p:cTn id="23" dur="1000" fill="hold"/>
                                        <p:tgtEl>
                                          <p:spTgt spid="8">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8">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8">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8">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grpId="0" nodeType="click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 calcmode="lin" valueType="num">
                                      <p:cBhvr>
                                        <p:cTn id="31" dur="1000" fill="hold"/>
                                        <p:tgtEl>
                                          <p:spTgt spid="8">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8">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8">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8">
                                            <p:txEl>
                                              <p:pRg st="3" end="3"/>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p:nvPr>
        </p:nvSpPr>
        <p:spPr>
          <a:xfrm>
            <a:off x="357158" y="642918"/>
            <a:ext cx="8215370" cy="5072098"/>
          </a:xfrm>
        </p:spPr>
        <p:txBody>
          <a:bodyPr/>
          <a:lstStyle/>
          <a:p>
            <a:r>
              <a:rPr lang="kk-KZ" sz="2000" dirty="0" smtClean="0"/>
              <a:t/>
            </a:r>
            <a:br>
              <a:rPr lang="kk-KZ" sz="2000" dirty="0" smtClean="0"/>
            </a:br>
            <a:r>
              <a:rPr lang="ru-RU" sz="2000" dirty="0" smtClean="0"/>
              <a:t/>
            </a:r>
            <a:br>
              <a:rPr lang="ru-RU" sz="2000" dirty="0" smtClean="0"/>
            </a:br>
            <a:r>
              <a:rPr lang="kk-KZ" sz="2000" b="1" dirty="0" smtClean="0"/>
              <a:t/>
            </a:r>
            <a:br>
              <a:rPr lang="kk-KZ" sz="2000" b="1" dirty="0" smtClean="0"/>
            </a:br>
            <a:r>
              <a:rPr lang="ru-RU" sz="2000" b="1" dirty="0" smtClean="0"/>
              <a:t>                                               </a:t>
            </a:r>
            <a:r>
              <a:rPr lang="kk-KZ" sz="2000" b="1" dirty="0" smtClean="0"/>
              <a:t/>
            </a:r>
            <a:br>
              <a:rPr lang="kk-KZ" sz="2000" b="1" dirty="0" smtClean="0"/>
            </a:br>
            <a:r>
              <a:rPr lang="kk-KZ" b="1" dirty="0" smtClean="0"/>
              <a:t>Ориноко </a:t>
            </a:r>
            <a:r>
              <a:rPr lang="kk-KZ" b="1" dirty="0" smtClean="0">
                <a:solidFill>
                  <a:srgbClr val="92D050"/>
                </a:solidFill>
              </a:rPr>
              <a:t>--- </a:t>
            </a:r>
            <a:r>
              <a:rPr lang="kk-KZ" b="1" dirty="0" smtClean="0"/>
              <a:t>Патогония</a:t>
            </a:r>
            <a:r>
              <a:rPr lang="kk-KZ" b="1" dirty="0" smtClean="0">
                <a:solidFill>
                  <a:srgbClr val="92D050"/>
                </a:solidFill>
              </a:rPr>
              <a:t> --- </a:t>
            </a:r>
            <a:r>
              <a:rPr lang="kk-KZ" b="1" dirty="0" smtClean="0"/>
              <a:t>Оңтүстік Америка</a:t>
            </a:r>
            <a:r>
              <a:rPr lang="kk-KZ" b="1" dirty="0" smtClean="0">
                <a:solidFill>
                  <a:srgbClr val="92D050"/>
                </a:solidFill>
              </a:rPr>
              <a:t>---</a:t>
            </a:r>
            <a:r>
              <a:rPr lang="kk-KZ" b="1" dirty="0" smtClean="0"/>
              <a:t>Атакама </a:t>
            </a:r>
            <a:r>
              <a:rPr lang="kk-KZ" b="1" dirty="0" smtClean="0">
                <a:solidFill>
                  <a:srgbClr val="92D050"/>
                </a:solidFill>
              </a:rPr>
              <a:t>---- </a:t>
            </a:r>
            <a:r>
              <a:rPr lang="kk-KZ" b="1" dirty="0" smtClean="0"/>
              <a:t>Отты Жер </a:t>
            </a:r>
            <a:r>
              <a:rPr lang="kk-KZ" b="1" dirty="0" smtClean="0">
                <a:solidFill>
                  <a:srgbClr val="92D050"/>
                </a:solidFill>
              </a:rPr>
              <a:t>--- </a:t>
            </a:r>
            <a:r>
              <a:rPr lang="kk-KZ" b="1" dirty="0" smtClean="0"/>
              <a:t>Арагуая </a:t>
            </a:r>
            <a:r>
              <a:rPr lang="kk-KZ" b="1" dirty="0" smtClean="0">
                <a:solidFill>
                  <a:srgbClr val="92D050"/>
                </a:solidFill>
              </a:rPr>
              <a:t>--- </a:t>
            </a:r>
            <a:r>
              <a:rPr lang="kk-KZ" b="1" dirty="0" smtClean="0"/>
              <a:t>Бразилия </a:t>
            </a:r>
            <a:r>
              <a:rPr lang="kk-KZ" b="1" dirty="0" smtClean="0">
                <a:solidFill>
                  <a:srgbClr val="92D050"/>
                </a:solidFill>
              </a:rPr>
              <a:t>--- </a:t>
            </a:r>
            <a:r>
              <a:rPr lang="kk-KZ" b="1" dirty="0" smtClean="0"/>
              <a:t>Анхель</a:t>
            </a:r>
            <a:r>
              <a:rPr lang="kk-KZ" b="1" dirty="0" smtClean="0">
                <a:solidFill>
                  <a:srgbClr val="92D050"/>
                </a:solidFill>
              </a:rPr>
              <a:t>--- </a:t>
            </a:r>
            <a:r>
              <a:rPr lang="kk-KZ" b="1" dirty="0" smtClean="0"/>
              <a:t>Титикака</a:t>
            </a:r>
            <a:r>
              <a:rPr lang="kk-KZ" sz="2000" b="1" dirty="0" smtClean="0"/>
              <a:t>                                                </a:t>
            </a:r>
            <a:br>
              <a:rPr lang="kk-KZ" sz="2000" b="1" dirty="0" smtClean="0"/>
            </a:br>
            <a:r>
              <a:rPr lang="kk-KZ" sz="2000" b="1" dirty="0" smtClean="0"/>
              <a:t>                                            </a:t>
            </a:r>
            <a:br>
              <a:rPr lang="kk-KZ" sz="2000" b="1" dirty="0" smtClean="0"/>
            </a:br>
            <a:r>
              <a:rPr lang="ru-RU" sz="5400" dirty="0" smtClean="0"/>
              <a:t/>
            </a:r>
            <a:br>
              <a:rPr lang="ru-RU" sz="5400" dirty="0" smtClean="0"/>
            </a:br>
            <a:endParaRPr lang="kk-KZ" sz="5400" dirty="0" smtClean="0">
              <a:solidFill>
                <a:srgbClr val="FFFF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p:cTn id="7" dur="500" decel="50000" fill="hold">
                                          <p:stCondLst>
                                            <p:cond delay="0"/>
                                          </p:stCondLst>
                                        </p:cTn>
                                        <p:tgtEl>
                                          <p:spTgt spid="921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921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9218"/>
                                        </p:tgtEl>
                                        <p:attrNameLst>
                                          <p:attrName>ppt_w</p:attrName>
                                        </p:attrNameLst>
                                      </p:cBhvr>
                                      <p:tavLst>
                                        <p:tav tm="0">
                                          <p:val>
                                            <p:strVal val="#ppt_w*.05"/>
                                          </p:val>
                                        </p:tav>
                                        <p:tav tm="100000">
                                          <p:val>
                                            <p:strVal val="#ppt_w"/>
                                          </p:val>
                                        </p:tav>
                                      </p:tavLst>
                                    </p:anim>
                                    <p:anim calcmode="lin" valueType="num">
                                      <p:cBhvr>
                                        <p:cTn id="10" dur="1000" fill="hold"/>
                                        <p:tgtEl>
                                          <p:spTgt spid="921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921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921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921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p:nvPr>
        </p:nvSpPr>
        <p:spPr>
          <a:xfrm>
            <a:off x="285720" y="142852"/>
            <a:ext cx="8429684" cy="6715148"/>
          </a:xfrm>
        </p:spPr>
        <p:txBody>
          <a:bodyPr/>
          <a:lstStyle/>
          <a:p>
            <a:pPr algn="l"/>
            <a:r>
              <a:rPr lang="kk-KZ" sz="2000" dirty="0" smtClean="0">
                <a:latin typeface="Times New Roman" pitchFamily="18" charset="0"/>
                <a:cs typeface="Times New Roman" pitchFamily="18" charset="0"/>
              </a:rPr>
              <a:t>1.Оңтүстік Американың солтүстік шеткі нүктесі:</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kk-KZ" sz="2000" dirty="0" smtClean="0">
                <a:latin typeface="Times New Roman" pitchFamily="18" charset="0"/>
                <a:cs typeface="Times New Roman" pitchFamily="18" charset="0"/>
              </a:rPr>
              <a:t>A) Горн</a:t>
            </a:r>
            <a:r>
              <a:rPr lang="ru-RU" sz="2000" dirty="0" smtClean="0">
                <a:latin typeface="Times New Roman" pitchFamily="18" charset="0"/>
                <a:cs typeface="Times New Roman" pitchFamily="18" charset="0"/>
              </a:rPr>
              <a:t>  </a:t>
            </a:r>
            <a:r>
              <a:rPr lang="kk-KZ" sz="2000" dirty="0" smtClean="0">
                <a:latin typeface="Times New Roman" pitchFamily="18" charset="0"/>
                <a:cs typeface="Times New Roman" pitchFamily="18" charset="0"/>
              </a:rPr>
              <a:t>B) Гальинас</a:t>
            </a:r>
            <a:r>
              <a:rPr lang="ru-RU" sz="2000" dirty="0" smtClean="0">
                <a:latin typeface="Times New Roman" pitchFamily="18" charset="0"/>
                <a:cs typeface="Times New Roman" pitchFamily="18" charset="0"/>
              </a:rPr>
              <a:t>    </a:t>
            </a:r>
            <a:r>
              <a:rPr lang="kk-KZ" sz="2000" dirty="0" smtClean="0">
                <a:latin typeface="Times New Roman" pitchFamily="18" charset="0"/>
                <a:cs typeface="Times New Roman" pitchFamily="18" charset="0"/>
              </a:rPr>
              <a:t>C) Париньяс</a:t>
            </a:r>
            <a:r>
              <a:rPr lang="ru-RU" sz="2000" dirty="0" smtClean="0">
                <a:latin typeface="Times New Roman" pitchFamily="18" charset="0"/>
                <a:cs typeface="Times New Roman" pitchFamily="18" charset="0"/>
              </a:rPr>
              <a:t>   </a:t>
            </a:r>
            <a:r>
              <a:rPr lang="kk-KZ" sz="2000" dirty="0" smtClean="0">
                <a:latin typeface="Times New Roman" pitchFamily="18" charset="0"/>
                <a:cs typeface="Times New Roman" pitchFamily="18" charset="0"/>
              </a:rPr>
              <a:t>D) Фроуэрд</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kk-KZ" sz="2000" dirty="0" smtClean="0">
                <a:latin typeface="Times New Roman" pitchFamily="18" charset="0"/>
                <a:cs typeface="Times New Roman" pitchFamily="18" charset="0"/>
              </a:rPr>
              <a:t/>
            </a:r>
            <a:br>
              <a:rPr lang="kk-KZ" sz="2000" dirty="0" smtClean="0">
                <a:latin typeface="Times New Roman" pitchFamily="18" charset="0"/>
                <a:cs typeface="Times New Roman" pitchFamily="18" charset="0"/>
              </a:rPr>
            </a:br>
            <a:r>
              <a:rPr lang="kk-KZ" sz="2000" dirty="0" smtClean="0">
                <a:latin typeface="Times New Roman" pitchFamily="18" charset="0"/>
                <a:cs typeface="Times New Roman" pitchFamily="18" charset="0"/>
              </a:rPr>
              <a:t>2.Оңтүстік Американы Отты Жер аралынан бөліп тұрған бұғаз:</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kk-KZ" sz="2000" dirty="0" smtClean="0">
                <a:latin typeface="Times New Roman" pitchFamily="18" charset="0"/>
                <a:cs typeface="Times New Roman" pitchFamily="18" charset="0"/>
              </a:rPr>
              <a:t>A) Дрейк</a:t>
            </a:r>
            <a:r>
              <a:rPr lang="ru-RU" sz="2000" dirty="0" smtClean="0">
                <a:latin typeface="Times New Roman" pitchFamily="18" charset="0"/>
                <a:cs typeface="Times New Roman" pitchFamily="18" charset="0"/>
              </a:rPr>
              <a:t>     </a:t>
            </a:r>
            <a:r>
              <a:rPr lang="kk-KZ" sz="2000" dirty="0" smtClean="0">
                <a:latin typeface="Times New Roman" pitchFamily="18" charset="0"/>
                <a:cs typeface="Times New Roman" pitchFamily="18" charset="0"/>
              </a:rPr>
              <a:t>B) Панама</a:t>
            </a:r>
            <a:r>
              <a:rPr lang="ru-RU" sz="2000" dirty="0" smtClean="0">
                <a:latin typeface="Times New Roman" pitchFamily="18" charset="0"/>
                <a:cs typeface="Times New Roman" pitchFamily="18" charset="0"/>
              </a:rPr>
              <a:t>    </a:t>
            </a:r>
            <a:r>
              <a:rPr lang="kk-KZ" sz="2000" dirty="0" smtClean="0">
                <a:latin typeface="Times New Roman" pitchFamily="18" charset="0"/>
                <a:cs typeface="Times New Roman" pitchFamily="18" charset="0"/>
              </a:rPr>
              <a:t>C) Флорида</a:t>
            </a:r>
            <a:r>
              <a:rPr lang="ru-RU" sz="2000" dirty="0" smtClean="0">
                <a:latin typeface="Times New Roman" pitchFamily="18" charset="0"/>
                <a:cs typeface="Times New Roman" pitchFamily="18" charset="0"/>
              </a:rPr>
              <a:t>   </a:t>
            </a:r>
            <a:r>
              <a:rPr lang="kk-KZ" sz="2000" dirty="0" smtClean="0">
                <a:latin typeface="Times New Roman" pitchFamily="18" charset="0"/>
                <a:cs typeface="Times New Roman" pitchFamily="18" charset="0"/>
              </a:rPr>
              <a:t>D) Магеллан</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kk-KZ" sz="2000" dirty="0" smtClean="0">
                <a:latin typeface="Times New Roman" pitchFamily="18" charset="0"/>
                <a:cs typeface="Times New Roman" pitchFamily="18" charset="0"/>
              </a:rPr>
              <a:t/>
            </a:r>
            <a:br>
              <a:rPr lang="kk-KZ" sz="2000" dirty="0" smtClean="0">
                <a:latin typeface="Times New Roman" pitchFamily="18" charset="0"/>
                <a:cs typeface="Times New Roman" pitchFamily="18" charset="0"/>
              </a:rPr>
            </a:br>
            <a:r>
              <a:rPr lang="kk-KZ" sz="2000" dirty="0" smtClean="0">
                <a:latin typeface="Times New Roman" pitchFamily="18" charset="0"/>
                <a:cs typeface="Times New Roman" pitchFamily="18" charset="0"/>
              </a:rPr>
              <a:t>3.Анды тауының биіктігі: A) 8848 м   B) 5895 м         C) 6960 м    D) 4807 м</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kk-KZ" sz="2000" dirty="0" smtClean="0">
                <a:latin typeface="Times New Roman" pitchFamily="18" charset="0"/>
                <a:cs typeface="Times New Roman" pitchFamily="18" charset="0"/>
              </a:rPr>
              <a:t/>
            </a:r>
            <a:br>
              <a:rPr lang="kk-KZ" sz="2000" dirty="0" smtClean="0">
                <a:latin typeface="Times New Roman" pitchFamily="18" charset="0"/>
                <a:cs typeface="Times New Roman" pitchFamily="18" charset="0"/>
              </a:rPr>
            </a:br>
            <a:r>
              <a:rPr lang="kk-KZ" sz="2000" dirty="0" smtClean="0">
                <a:latin typeface="Times New Roman" pitchFamily="18" charset="0"/>
                <a:cs typeface="Times New Roman" pitchFamily="18" charset="0"/>
              </a:rPr>
              <a:t>4.Оңтүстік Американың түсті және сирек металдарға бай аймағы:</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kk-KZ" sz="2000" dirty="0" smtClean="0">
                <a:latin typeface="Times New Roman" pitchFamily="18" charset="0"/>
                <a:cs typeface="Times New Roman" pitchFamily="18" charset="0"/>
              </a:rPr>
              <a:t>A)Бразилия таулы үстірті    B)Амазонка ойпат    C)Анд тауы     D)Патагония</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kk-KZ" sz="2000" dirty="0" smtClean="0">
                <a:latin typeface="Times New Roman" pitchFamily="18" charset="0"/>
                <a:cs typeface="Times New Roman" pitchFamily="18" charset="0"/>
              </a:rPr>
              <a:t/>
            </a:r>
            <a:br>
              <a:rPr lang="kk-KZ" sz="2000" dirty="0" smtClean="0">
                <a:latin typeface="Times New Roman" pitchFamily="18" charset="0"/>
                <a:cs typeface="Times New Roman" pitchFamily="18" charset="0"/>
              </a:rPr>
            </a:br>
            <a:r>
              <a:rPr lang="kk-KZ" sz="2000" dirty="0" smtClean="0">
                <a:latin typeface="Times New Roman" pitchFamily="18" charset="0"/>
                <a:cs typeface="Times New Roman" pitchFamily="18" charset="0"/>
              </a:rPr>
              <a:t>5. Оңтүстік Американың аралдармен қоса ауданының көлемі</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kk-KZ" sz="2000" dirty="0" smtClean="0">
                <a:latin typeface="Times New Roman" pitchFamily="18" charset="0"/>
                <a:cs typeface="Times New Roman" pitchFamily="18" charset="0"/>
              </a:rPr>
              <a:t>А) 24,2 млн км</a:t>
            </a:r>
            <a:r>
              <a:rPr lang="kk-KZ" sz="2000" baseline="30000" dirty="0" smtClean="0">
                <a:latin typeface="Times New Roman" pitchFamily="18" charset="0"/>
                <a:cs typeface="Times New Roman" pitchFamily="18" charset="0"/>
              </a:rPr>
              <a:t>2</a:t>
            </a:r>
            <a:r>
              <a:rPr lang="ru-RU" sz="2000" dirty="0" smtClean="0">
                <a:latin typeface="Times New Roman" pitchFamily="18" charset="0"/>
                <a:cs typeface="Times New Roman" pitchFamily="18" charset="0"/>
              </a:rPr>
              <a:t>    </a:t>
            </a:r>
            <a:r>
              <a:rPr lang="kk-KZ" sz="2000" dirty="0" smtClean="0">
                <a:latin typeface="Times New Roman" pitchFamily="18" charset="0"/>
                <a:cs typeface="Times New Roman" pitchFamily="18" charset="0"/>
              </a:rPr>
              <a:t>В) 18,3 млн км</a:t>
            </a:r>
            <a:r>
              <a:rPr lang="kk-KZ" sz="2000" baseline="30000" dirty="0" smtClean="0">
                <a:latin typeface="Times New Roman" pitchFamily="18" charset="0"/>
                <a:cs typeface="Times New Roman" pitchFamily="18" charset="0"/>
              </a:rPr>
              <a:t>2</a:t>
            </a:r>
            <a:r>
              <a:rPr lang="ru-RU" sz="2000" dirty="0" smtClean="0">
                <a:latin typeface="Times New Roman" pitchFamily="18" charset="0"/>
                <a:cs typeface="Times New Roman" pitchFamily="18" charset="0"/>
              </a:rPr>
              <a:t>    </a:t>
            </a:r>
            <a:r>
              <a:rPr lang="kk-KZ" sz="2000" dirty="0" smtClean="0">
                <a:latin typeface="Times New Roman" pitchFamily="18" charset="0"/>
                <a:cs typeface="Times New Roman" pitchFamily="18" charset="0"/>
              </a:rPr>
              <a:t>С) 14 млн км</a:t>
            </a:r>
            <a:r>
              <a:rPr lang="kk-KZ" sz="2000" baseline="30000" dirty="0" smtClean="0">
                <a:latin typeface="Times New Roman" pitchFamily="18" charset="0"/>
                <a:cs typeface="Times New Roman" pitchFamily="18" charset="0"/>
              </a:rPr>
              <a:t>2</a:t>
            </a:r>
            <a:r>
              <a:rPr lang="ru-RU" sz="2000" dirty="0" smtClean="0">
                <a:latin typeface="Times New Roman" pitchFamily="18" charset="0"/>
                <a:cs typeface="Times New Roman" pitchFamily="18" charset="0"/>
              </a:rPr>
              <a:t>      </a:t>
            </a:r>
            <a:r>
              <a:rPr lang="kk-KZ" sz="2000" dirty="0" smtClean="0">
                <a:latin typeface="Times New Roman" pitchFamily="18" charset="0"/>
                <a:cs typeface="Times New Roman" pitchFamily="18" charset="0"/>
              </a:rPr>
              <a:t>D) 30,3 млн км</a:t>
            </a:r>
            <a:r>
              <a:rPr lang="kk-KZ" sz="2000" baseline="30000" dirty="0" smtClean="0">
                <a:latin typeface="Times New Roman" pitchFamily="18" charset="0"/>
                <a:cs typeface="Times New Roman" pitchFamily="18" charset="0"/>
              </a:rPr>
              <a:t>2</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kk-KZ" sz="2000" dirty="0" smtClean="0">
                <a:latin typeface="Times New Roman" pitchFamily="18" charset="0"/>
                <a:cs typeface="Times New Roman" pitchFamily="18" charset="0"/>
              </a:rPr>
              <a:t/>
            </a:r>
            <a:br>
              <a:rPr lang="kk-KZ" sz="2000" dirty="0" smtClean="0">
                <a:latin typeface="Times New Roman" pitchFamily="18" charset="0"/>
                <a:cs typeface="Times New Roman" pitchFamily="18" charset="0"/>
              </a:rPr>
            </a:br>
            <a:r>
              <a:rPr lang="kk-KZ" sz="2000" dirty="0" smtClean="0">
                <a:latin typeface="Times New Roman" pitchFamily="18" charset="0"/>
                <a:cs typeface="Times New Roman" pitchFamily="18" charset="0"/>
              </a:rPr>
              <a:t>6. Батыс Жарты шардың ең биік нүктесі</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kk-KZ" sz="2000" dirty="0" smtClean="0">
                <a:latin typeface="Times New Roman" pitchFamily="18" charset="0"/>
                <a:cs typeface="Times New Roman" pitchFamily="18" charset="0"/>
              </a:rPr>
              <a:t>А) Чимборасо</a:t>
            </a:r>
            <a:r>
              <a:rPr lang="ru-RU" sz="2000" dirty="0" smtClean="0">
                <a:latin typeface="Times New Roman" pitchFamily="18" charset="0"/>
                <a:cs typeface="Times New Roman" pitchFamily="18" charset="0"/>
              </a:rPr>
              <a:t>         </a:t>
            </a:r>
            <a:r>
              <a:rPr lang="kk-KZ" sz="2000" dirty="0" smtClean="0">
                <a:latin typeface="Times New Roman" pitchFamily="18" charset="0"/>
                <a:cs typeface="Times New Roman" pitchFamily="18" charset="0"/>
              </a:rPr>
              <a:t>В) Аконкагуа</a:t>
            </a:r>
            <a:r>
              <a:rPr lang="ru-RU" sz="2000" dirty="0" smtClean="0">
                <a:latin typeface="Times New Roman" pitchFamily="18" charset="0"/>
                <a:cs typeface="Times New Roman" pitchFamily="18" charset="0"/>
              </a:rPr>
              <a:t>     </a:t>
            </a:r>
            <a:r>
              <a:rPr lang="kk-KZ" sz="2000" dirty="0" smtClean="0">
                <a:latin typeface="Times New Roman" pitchFamily="18" charset="0"/>
                <a:cs typeface="Times New Roman" pitchFamily="18" charset="0"/>
              </a:rPr>
              <a:t>С) Мак-Кинли</a:t>
            </a:r>
            <a:r>
              <a:rPr lang="ru-RU" sz="2000" dirty="0" smtClean="0">
                <a:latin typeface="Times New Roman" pitchFamily="18" charset="0"/>
                <a:cs typeface="Times New Roman" pitchFamily="18" charset="0"/>
              </a:rPr>
              <a:t>     </a:t>
            </a:r>
            <a:r>
              <a:rPr lang="kk-KZ" sz="2000" dirty="0" smtClean="0">
                <a:latin typeface="Times New Roman" pitchFamily="18" charset="0"/>
                <a:cs typeface="Times New Roman" pitchFamily="18" charset="0"/>
              </a:rPr>
              <a:t>D) Митчелл</a:t>
            </a:r>
            <a:r>
              <a:rPr lang="ru-RU" sz="2000" dirty="0" smtClean="0">
                <a:latin typeface="Times New Roman" pitchFamily="18" charset="0"/>
                <a:cs typeface="Times New Roman" pitchFamily="18" charset="0"/>
              </a:rPr>
              <a:t>   </a:t>
            </a:r>
            <a:r>
              <a:rPr lang="kk-KZ" sz="2000" dirty="0" smtClean="0">
                <a:latin typeface="Times New Roman" pitchFamily="18" charset="0"/>
                <a:cs typeface="Times New Roman" pitchFamily="18" charset="0"/>
              </a:rPr>
              <a:t/>
            </a:r>
            <a:br>
              <a:rPr lang="kk-KZ" sz="2000" dirty="0" smtClean="0">
                <a:latin typeface="Times New Roman" pitchFamily="18" charset="0"/>
                <a:cs typeface="Times New Roman" pitchFamily="18" charset="0"/>
              </a:rPr>
            </a:br>
            <a:r>
              <a:rPr lang="kk-KZ" sz="2000" dirty="0" smtClean="0">
                <a:latin typeface="Times New Roman" pitchFamily="18" charset="0"/>
                <a:cs typeface="Times New Roman" pitchFamily="18" charset="0"/>
              </a:rPr>
              <a:t/>
            </a:r>
            <a:br>
              <a:rPr lang="kk-KZ" sz="2000" dirty="0" smtClean="0">
                <a:latin typeface="Times New Roman" pitchFamily="18" charset="0"/>
                <a:cs typeface="Times New Roman" pitchFamily="18" charset="0"/>
              </a:rPr>
            </a:br>
            <a:r>
              <a:rPr lang="kk-KZ" sz="2000" dirty="0" smtClean="0">
                <a:latin typeface="Times New Roman" pitchFamily="18" charset="0"/>
                <a:cs typeface="Times New Roman" pitchFamily="18" charset="0"/>
              </a:rPr>
              <a:t>7. Жапырағының диаметрі 2 м-ге жететін өсімдік</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kk-KZ" sz="2000" dirty="0" smtClean="0">
                <a:latin typeface="Times New Roman" pitchFamily="18" charset="0"/>
                <a:cs typeface="Times New Roman" pitchFamily="18" charset="0"/>
              </a:rPr>
              <a:t>А)Какао         В)Гевея            С)Хина                 Д)Виктория-регия</a:t>
            </a:r>
            <a:r>
              <a:rPr lang="ru-RU" sz="1800" dirty="0" smtClean="0"/>
              <a:t/>
            </a:r>
            <a:br>
              <a:rPr lang="ru-RU" sz="1800" dirty="0" smtClean="0"/>
            </a:br>
            <a:endParaRPr lang="kk-KZ" sz="1800" dirty="0" smtClean="0">
              <a:solidFill>
                <a:srgbClr val="FFFF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p:cTn id="7" dur="500" decel="50000" fill="hold">
                                          <p:stCondLst>
                                            <p:cond delay="0"/>
                                          </p:stCondLst>
                                        </p:cTn>
                                        <p:tgtEl>
                                          <p:spTgt spid="921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921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9218"/>
                                        </p:tgtEl>
                                        <p:attrNameLst>
                                          <p:attrName>ppt_w</p:attrName>
                                        </p:attrNameLst>
                                      </p:cBhvr>
                                      <p:tavLst>
                                        <p:tav tm="0">
                                          <p:val>
                                            <p:strVal val="#ppt_w*.05"/>
                                          </p:val>
                                        </p:tav>
                                        <p:tav tm="100000">
                                          <p:val>
                                            <p:strVal val="#ppt_w"/>
                                          </p:val>
                                        </p:tav>
                                      </p:tavLst>
                                    </p:anim>
                                    <p:anim calcmode="lin" valueType="num">
                                      <p:cBhvr>
                                        <p:cTn id="10" dur="1000" fill="hold"/>
                                        <p:tgtEl>
                                          <p:spTgt spid="921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921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921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921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p:nvPr>
        </p:nvSpPr>
        <p:spPr>
          <a:xfrm>
            <a:off x="1357290" y="2643182"/>
            <a:ext cx="6929455" cy="1341438"/>
          </a:xfrm>
        </p:spPr>
        <p:txBody>
          <a:bodyPr/>
          <a:lstStyle/>
          <a:p>
            <a:pPr algn="l" eaLnBrk="1" hangingPunct="1">
              <a:defRPr/>
            </a:pPr>
            <a:r>
              <a:rPr lang="kk-KZ" sz="5400" dirty="0" smtClean="0">
                <a:solidFill>
                  <a:srgbClr val="FFFF00"/>
                </a:solidFill>
              </a:rPr>
              <a:t>       Жауаптары: </a:t>
            </a:r>
            <a:br>
              <a:rPr lang="kk-KZ" sz="5400" dirty="0" smtClean="0">
                <a:solidFill>
                  <a:srgbClr val="FFFF00"/>
                </a:solidFill>
              </a:rPr>
            </a:br>
            <a:r>
              <a:rPr lang="kk-KZ" sz="5400" dirty="0" smtClean="0">
                <a:solidFill>
                  <a:srgbClr val="FFFF00"/>
                </a:solidFill>
              </a:rPr>
              <a:t>1. В                  5. В</a:t>
            </a:r>
            <a:br>
              <a:rPr lang="kk-KZ" sz="5400" dirty="0" smtClean="0">
                <a:solidFill>
                  <a:srgbClr val="FFFF00"/>
                </a:solidFill>
              </a:rPr>
            </a:br>
            <a:r>
              <a:rPr lang="kk-KZ" sz="5400" dirty="0" smtClean="0">
                <a:solidFill>
                  <a:srgbClr val="FFFF00"/>
                </a:solidFill>
              </a:rPr>
              <a:t>2. Д                  6. В</a:t>
            </a:r>
            <a:br>
              <a:rPr lang="kk-KZ" sz="5400" dirty="0" smtClean="0">
                <a:solidFill>
                  <a:srgbClr val="FFFF00"/>
                </a:solidFill>
              </a:rPr>
            </a:br>
            <a:r>
              <a:rPr lang="kk-KZ" sz="5400" dirty="0" smtClean="0">
                <a:solidFill>
                  <a:srgbClr val="FFFF00"/>
                </a:solidFill>
              </a:rPr>
              <a:t>3. С                  7. Д</a:t>
            </a:r>
            <a:br>
              <a:rPr lang="kk-KZ" sz="5400" dirty="0" smtClean="0">
                <a:solidFill>
                  <a:srgbClr val="FFFF00"/>
                </a:solidFill>
              </a:rPr>
            </a:br>
            <a:r>
              <a:rPr lang="kk-KZ" sz="5400" dirty="0" smtClean="0">
                <a:solidFill>
                  <a:srgbClr val="FFFF00"/>
                </a:solidFill>
              </a:rPr>
              <a:t>4. С</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p:cTn id="7" dur="500" decel="50000" fill="hold">
                                          <p:stCondLst>
                                            <p:cond delay="0"/>
                                          </p:stCondLst>
                                        </p:cTn>
                                        <p:tgtEl>
                                          <p:spTgt spid="921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921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9218"/>
                                        </p:tgtEl>
                                        <p:attrNameLst>
                                          <p:attrName>ppt_w</p:attrName>
                                        </p:attrNameLst>
                                      </p:cBhvr>
                                      <p:tavLst>
                                        <p:tav tm="0">
                                          <p:val>
                                            <p:strVal val="#ppt_w*.05"/>
                                          </p:val>
                                        </p:tav>
                                        <p:tav tm="100000">
                                          <p:val>
                                            <p:strVal val="#ppt_w"/>
                                          </p:val>
                                        </p:tav>
                                      </p:tavLst>
                                    </p:anim>
                                    <p:anim calcmode="lin" valueType="num">
                                      <p:cBhvr>
                                        <p:cTn id="10" dur="1000" fill="hold"/>
                                        <p:tgtEl>
                                          <p:spTgt spid="921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921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921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921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2178" name="Rectangle 2"/>
          <p:cNvSpPr>
            <a:spLocks noGrp="1" noChangeArrowheads="1"/>
          </p:cNvSpPr>
          <p:nvPr>
            <p:ph type="title"/>
          </p:nvPr>
        </p:nvSpPr>
        <p:spPr>
          <a:xfrm>
            <a:off x="755650" y="908050"/>
            <a:ext cx="7745440" cy="4356100"/>
          </a:xfrm>
        </p:spPr>
        <p:txBody>
          <a:bodyPr/>
          <a:lstStyle/>
          <a:p>
            <a:pPr eaLnBrk="1" hangingPunct="1"/>
            <a:r>
              <a:rPr lang="kk-KZ" sz="5400" b="1" dirty="0" smtClean="0">
                <a:solidFill>
                  <a:srgbClr val="000099"/>
                </a:solidFill>
              </a:rPr>
              <a:t>Үйге тапсырма:</a:t>
            </a:r>
            <a:br>
              <a:rPr lang="kk-KZ" sz="5400" b="1" dirty="0" smtClean="0">
                <a:solidFill>
                  <a:srgbClr val="000099"/>
                </a:solidFill>
              </a:rPr>
            </a:br>
            <a:r>
              <a:rPr lang="kk-KZ" sz="5400" b="1" dirty="0" smtClean="0">
                <a:solidFill>
                  <a:srgbClr val="000099"/>
                </a:solidFill>
              </a:rPr>
              <a:t/>
            </a:r>
            <a:br>
              <a:rPr lang="kk-KZ" sz="5400" b="1" dirty="0" smtClean="0">
                <a:solidFill>
                  <a:srgbClr val="000099"/>
                </a:solidFill>
              </a:rPr>
            </a:br>
            <a:r>
              <a:rPr lang="kk-KZ" sz="5400" b="1" dirty="0" smtClean="0">
                <a:solidFill>
                  <a:srgbClr val="000099"/>
                </a:solidFill>
              </a:rPr>
              <a:t>§40,оқу, кескін картаға материктің ішкі суларын түсіру.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562178"/>
                                        </p:tgtEl>
                                        <p:attrNameLst>
                                          <p:attrName>style.visibility</p:attrName>
                                        </p:attrNameLst>
                                      </p:cBhvr>
                                      <p:to>
                                        <p:strVal val="visible"/>
                                      </p:to>
                                    </p:set>
                                    <p:anim calcmode="lin" valueType="num">
                                      <p:cBhvr>
                                        <p:cTn id="7" dur="500" fill="hold"/>
                                        <p:tgtEl>
                                          <p:spTgt spid="562178"/>
                                        </p:tgtEl>
                                        <p:attrNameLst>
                                          <p:attrName>ppt_w</p:attrName>
                                        </p:attrNameLst>
                                      </p:cBhvr>
                                      <p:tavLst>
                                        <p:tav tm="0">
                                          <p:val>
                                            <p:fltVal val="0"/>
                                          </p:val>
                                        </p:tav>
                                        <p:tav tm="100000">
                                          <p:val>
                                            <p:strVal val="#ppt_w"/>
                                          </p:val>
                                        </p:tav>
                                      </p:tavLst>
                                    </p:anim>
                                    <p:anim calcmode="lin" valueType="num">
                                      <p:cBhvr>
                                        <p:cTn id="8" dur="500" fill="hold"/>
                                        <p:tgtEl>
                                          <p:spTgt spid="562178"/>
                                        </p:tgtEl>
                                        <p:attrNameLst>
                                          <p:attrName>ppt_h</p:attrName>
                                        </p:attrNameLst>
                                      </p:cBhvr>
                                      <p:tavLst>
                                        <p:tav tm="0">
                                          <p:val>
                                            <p:fltVal val="0"/>
                                          </p:val>
                                        </p:tav>
                                        <p:tav tm="100000">
                                          <p:val>
                                            <p:strVal val="#ppt_h"/>
                                          </p:val>
                                        </p:tav>
                                      </p:tavLst>
                                    </p:anim>
                                    <p:animEffect transition="in" filter="fade">
                                      <p:cBhvr>
                                        <p:cTn id="9" dur="500"/>
                                        <p:tgtEl>
                                          <p:spTgt spid="562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217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68" name="Rectangle 4"/>
          <p:cNvSpPr>
            <a:spLocks noGrp="1" noChangeArrowheads="1"/>
          </p:cNvSpPr>
          <p:nvPr>
            <p:ph type="title" idx="4294967295"/>
          </p:nvPr>
        </p:nvSpPr>
        <p:spPr>
          <a:xfrm>
            <a:off x="571472" y="1500174"/>
            <a:ext cx="8572528" cy="3000396"/>
          </a:xfrm>
        </p:spPr>
        <p:txBody>
          <a:bodyPr/>
          <a:lstStyle/>
          <a:p>
            <a:pPr lvl="0" indent="450850" eaLnBrk="1" hangingPunct="1"/>
            <a:r>
              <a:rPr lang="kk-KZ" sz="2400" b="1" i="1" u="sng" dirty="0" smtClean="0">
                <a:latin typeface="Times New Roman" pitchFamily="18" charset="0"/>
                <a:ea typeface="Times New Roman" pitchFamily="18" charset="0"/>
                <a:cs typeface="Times New Roman" pitchFamily="18" charset="0"/>
              </a:rPr>
              <a:t/>
            </a:r>
            <a:br>
              <a:rPr lang="kk-KZ" sz="2400" b="1" i="1" u="sng" dirty="0" smtClean="0">
                <a:latin typeface="Times New Roman" pitchFamily="18" charset="0"/>
                <a:ea typeface="Times New Roman" pitchFamily="18" charset="0"/>
                <a:cs typeface="Times New Roman" pitchFamily="18" charset="0"/>
              </a:rPr>
            </a:br>
            <a:r>
              <a:rPr lang="kk-KZ" sz="2400" b="1" i="1" u="sng" dirty="0" smtClean="0">
                <a:latin typeface="Times New Roman" pitchFamily="18" charset="0"/>
                <a:ea typeface="Times New Roman" pitchFamily="18" charset="0"/>
                <a:cs typeface="Times New Roman" pitchFamily="18" charset="0"/>
              </a:rPr>
              <a:t/>
            </a:r>
            <a:br>
              <a:rPr lang="kk-KZ" sz="2400" b="1" i="1" u="sng" dirty="0" smtClean="0">
                <a:latin typeface="Times New Roman" pitchFamily="18" charset="0"/>
                <a:ea typeface="Times New Roman" pitchFamily="18" charset="0"/>
                <a:cs typeface="Times New Roman" pitchFamily="18" charset="0"/>
              </a:rPr>
            </a:br>
            <a:r>
              <a:rPr lang="kk-KZ" sz="2400" b="1" i="1" u="sng" dirty="0" smtClean="0">
                <a:latin typeface="Times New Roman" pitchFamily="18" charset="0"/>
                <a:ea typeface="Times New Roman" pitchFamily="18" charset="0"/>
                <a:cs typeface="Times New Roman" pitchFamily="18" charset="0"/>
              </a:rPr>
              <a:t/>
            </a:r>
            <a:br>
              <a:rPr lang="kk-KZ" sz="2400" b="1" i="1" u="sng" dirty="0" smtClean="0">
                <a:latin typeface="Times New Roman" pitchFamily="18" charset="0"/>
                <a:ea typeface="Times New Roman" pitchFamily="18" charset="0"/>
                <a:cs typeface="Times New Roman" pitchFamily="18" charset="0"/>
              </a:rPr>
            </a:br>
            <a:r>
              <a:rPr lang="kk-KZ" sz="3600" dirty="0" smtClean="0">
                <a:latin typeface="Times New Roman" pitchFamily="18" charset="0"/>
                <a:ea typeface="Times New Roman" pitchFamily="18" charset="0"/>
                <a:cs typeface="Times New Roman" pitchFamily="18" charset="0"/>
              </a:rPr>
              <a:t>Сұрақ:</a:t>
            </a:r>
            <a:br>
              <a:rPr lang="kk-KZ" sz="3600" dirty="0" smtClean="0">
                <a:latin typeface="Times New Roman" pitchFamily="18" charset="0"/>
                <a:ea typeface="Times New Roman" pitchFamily="18" charset="0"/>
                <a:cs typeface="Times New Roman" pitchFamily="18" charset="0"/>
              </a:rPr>
            </a:br>
            <a:r>
              <a:rPr lang="ru-RU" sz="3600" dirty="0" smtClean="0">
                <a:latin typeface="Times New Roman" pitchFamily="18" charset="0"/>
                <a:cs typeface="Times New Roman" pitchFamily="18" charset="0"/>
              </a:rPr>
              <a:t/>
            </a:r>
            <a:br>
              <a:rPr lang="ru-RU" sz="3600" dirty="0" smtClean="0">
                <a:latin typeface="Times New Roman" pitchFamily="18" charset="0"/>
                <a:cs typeface="Times New Roman" pitchFamily="18" charset="0"/>
              </a:rPr>
            </a:br>
            <a:r>
              <a:rPr lang="kk-KZ" sz="3600" dirty="0" smtClean="0">
                <a:latin typeface="Times New Roman" pitchFamily="18" charset="0"/>
                <a:ea typeface="Times New Roman" pitchFamily="18" charset="0"/>
                <a:cs typeface="Times New Roman" pitchFamily="18" charset="0"/>
              </a:rPr>
              <a:t>1. Оңтүстік Америка материгі қай жарты шарда орналасқан ?</a:t>
            </a:r>
            <a:r>
              <a:rPr lang="ru-RU" sz="2400" dirty="0" smtClean="0">
                <a:latin typeface="Times New Roman" pitchFamily="18" charset="0"/>
                <a:cs typeface="Times New Roman" pitchFamily="18" charset="0"/>
              </a:rPr>
              <a:t/>
            </a:r>
            <a:br>
              <a:rPr lang="ru-RU" sz="2400"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
            </a:r>
            <a:br>
              <a:rPr lang="ru-RU" sz="2400" dirty="0" smtClean="0">
                <a:latin typeface="Times New Roman" pitchFamily="18" charset="0"/>
                <a:cs typeface="Times New Roman" pitchFamily="18" charset="0"/>
              </a:rPr>
            </a:br>
            <a:endParaRPr lang="ru-RU" sz="5400" b="1" dirty="0" smtClean="0">
              <a:solidFill>
                <a:srgbClr val="000099"/>
              </a:solidFill>
            </a:endParaRPr>
          </a:p>
        </p:txBody>
      </p:sp>
      <p:sp>
        <p:nvSpPr>
          <p:cNvPr id="3" name="Rectangle 4"/>
          <p:cNvSpPr txBox="1">
            <a:spLocks noChangeArrowheads="1"/>
          </p:cNvSpPr>
          <p:nvPr/>
        </p:nvSpPr>
        <p:spPr bwMode="auto">
          <a:xfrm>
            <a:off x="428596" y="4429132"/>
            <a:ext cx="8715404" cy="10001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450850" algn="ctr" defTabSz="914400" rtl="0" eaLnBrk="1" fontAlgn="base" latinLnBrk="0" hangingPunct="1">
              <a:lnSpc>
                <a:spcPct val="100000"/>
              </a:lnSpc>
              <a:spcBef>
                <a:spcPct val="0"/>
              </a:spcBef>
              <a:spcAft>
                <a:spcPct val="0"/>
              </a:spcAft>
              <a:buClrTx/>
              <a:buSzTx/>
              <a:buFontTx/>
              <a:buNone/>
              <a:tabLst/>
              <a:defRPr/>
            </a:pPr>
            <a: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t/>
            </a:r>
            <a:b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br>
            <a: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t/>
            </a:r>
            <a:b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br>
            <a: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t/>
            </a:r>
            <a:b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br>
            <a: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t/>
            </a:r>
            <a:b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br>
            <a:r>
              <a:rPr kumimoji="0" lang="kk-KZ" sz="4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t>Оңтүстік жарты шарлар материгі</a:t>
            </a:r>
            <a:r>
              <a:rPr kumimoji="0" lang="ru-RU" sz="36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mj-ea"/>
                <a:cs typeface="Times New Roman" pitchFamily="18" charset="0"/>
              </a:rPr>
              <a:t/>
            </a:r>
            <a:br>
              <a:rPr kumimoji="0" lang="ru-RU" sz="36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mj-ea"/>
                <a:cs typeface="Times New Roman" pitchFamily="18" charset="0"/>
              </a:rPr>
            </a:br>
            <a:r>
              <a:rPr kumimoji="0" lang="ru-RU" sz="24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mj-ea"/>
                <a:cs typeface="Times New Roman" pitchFamily="18" charset="0"/>
              </a:rPr>
              <a:t/>
            </a:r>
            <a:br>
              <a:rPr kumimoji="0" lang="ru-RU" sz="24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mj-ea"/>
                <a:cs typeface="Times New Roman" pitchFamily="18" charset="0"/>
              </a:rPr>
            </a:br>
            <a:r>
              <a:rPr kumimoji="0" lang="ru-RU" sz="24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mj-ea"/>
                <a:cs typeface="Times New Roman" pitchFamily="18" charset="0"/>
              </a:rPr>
              <a:t/>
            </a:r>
            <a:br>
              <a:rPr kumimoji="0" lang="ru-RU" sz="24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mj-ea"/>
                <a:cs typeface="Times New Roman" pitchFamily="18" charset="0"/>
              </a:rPr>
            </a:br>
            <a:endParaRPr kumimoji="0" lang="ru-RU" sz="5400" b="1" i="0" u="none" strike="noStrike" kern="0" cap="none" spc="0" normalizeH="0" baseline="0" noProof="0" dirty="0" smtClean="0">
              <a:ln>
                <a:noFill/>
              </a:ln>
              <a:solidFill>
                <a:srgbClr val="000099"/>
              </a:solidFill>
              <a:effectLst>
                <a:outerShdw blurRad="38100" dist="38100" dir="2700000" algn="tl">
                  <a:srgbClr val="000000"/>
                </a:outerShdw>
              </a:effectLst>
              <a:uLnTx/>
              <a:uFillTx/>
              <a:latin typeface="+mj-lt"/>
              <a:ea typeface="+mj-ea"/>
              <a:cs typeface="+mj-cs"/>
            </a:endParaRPr>
          </a:p>
        </p:txBody>
      </p:sp>
      <p:sp>
        <p:nvSpPr>
          <p:cNvPr id="4" name="Rectangle 4"/>
          <p:cNvSpPr txBox="1">
            <a:spLocks noChangeArrowheads="1"/>
          </p:cNvSpPr>
          <p:nvPr/>
        </p:nvSpPr>
        <p:spPr bwMode="auto">
          <a:xfrm>
            <a:off x="428596" y="2500306"/>
            <a:ext cx="8715404" cy="10001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450850" algn="ctr" defTabSz="914400" rtl="0" eaLnBrk="1" fontAlgn="base" latinLnBrk="0" hangingPunct="1">
              <a:lnSpc>
                <a:spcPct val="100000"/>
              </a:lnSpc>
              <a:spcBef>
                <a:spcPct val="0"/>
              </a:spcBef>
              <a:spcAft>
                <a:spcPct val="0"/>
              </a:spcAft>
              <a:buClrTx/>
              <a:buSzTx/>
              <a:buFontTx/>
              <a:buNone/>
              <a:tabLst/>
              <a:defRPr/>
            </a:pPr>
            <a: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t/>
            </a:r>
            <a:b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br>
            <a: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t/>
            </a:r>
            <a:b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br>
            <a: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t/>
            </a:r>
            <a:b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br>
            <a: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t/>
            </a:r>
            <a:b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br>
            <a:r>
              <a:rPr kumimoji="0" lang="ru-RU" sz="24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mj-ea"/>
                <a:cs typeface="Times New Roman" pitchFamily="18" charset="0"/>
              </a:rPr>
              <a:t/>
            </a:r>
            <a:br>
              <a:rPr kumimoji="0" lang="ru-RU" sz="24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mj-ea"/>
                <a:cs typeface="Times New Roman" pitchFamily="18" charset="0"/>
              </a:rPr>
            </a:br>
            <a:r>
              <a:rPr kumimoji="0" lang="ru-RU" sz="24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mj-ea"/>
                <a:cs typeface="Times New Roman" pitchFamily="18" charset="0"/>
              </a:rPr>
              <a:t/>
            </a:r>
            <a:br>
              <a:rPr kumimoji="0" lang="ru-RU" sz="24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mj-ea"/>
                <a:cs typeface="Times New Roman" pitchFamily="18" charset="0"/>
              </a:rPr>
            </a:br>
            <a:endParaRPr kumimoji="0" lang="ru-RU" sz="5400" b="1" i="0" u="none" strike="noStrike" kern="0" cap="none" spc="0" normalizeH="0" baseline="0" noProof="0" dirty="0" smtClean="0">
              <a:ln>
                <a:noFill/>
              </a:ln>
              <a:solidFill>
                <a:srgbClr val="000099"/>
              </a:solidFill>
              <a:effectLst>
                <a:outerShdw blurRad="38100" dist="38100" dir="2700000" algn="tl">
                  <a:srgbClr val="000000"/>
                </a:outerShdw>
              </a:effectLst>
              <a:uLnTx/>
              <a:uFillTx/>
              <a:latin typeface="+mj-lt"/>
              <a:ea typeface="+mj-ea"/>
              <a:cs typeface="+mj-cs"/>
            </a:endParaRPr>
          </a:p>
        </p:txBody>
      </p:sp>
      <p:sp>
        <p:nvSpPr>
          <p:cNvPr id="5" name="Прямоугольник 4"/>
          <p:cNvSpPr/>
          <p:nvPr/>
        </p:nvSpPr>
        <p:spPr>
          <a:xfrm>
            <a:off x="428596" y="214290"/>
            <a:ext cx="8572560" cy="1446550"/>
          </a:xfrm>
          <a:prstGeom prst="rect">
            <a:avLst/>
          </a:prstGeom>
        </p:spPr>
        <p:txBody>
          <a:bodyPr wrap="square">
            <a:spAutoFit/>
          </a:bodyPr>
          <a:lstStyle/>
          <a:p>
            <a:pPr algn="ctr"/>
            <a:r>
              <a:rPr lang="kk-KZ" sz="4400" b="1" i="1" u="sng" dirty="0" smtClean="0">
                <a:solidFill>
                  <a:schemeClr val="bg1"/>
                </a:solidFill>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І бөлім</a:t>
            </a:r>
            <a:r>
              <a:rPr lang="kk-KZ" sz="4400" i="1" dirty="0" smtClean="0">
                <a:solidFill>
                  <a:schemeClr val="bg1"/>
                </a:solidFill>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  </a:t>
            </a:r>
            <a:r>
              <a:rPr lang="kk-KZ" sz="4400" i="1" dirty="0" smtClean="0">
                <a:solidFill>
                  <a:srgbClr val="FF0000"/>
                </a:solidFill>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«Менің білетін деректерім» деп аталады.</a:t>
            </a:r>
            <a:endParaRPr lang="ru-RU" sz="44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23268"/>
                                        </p:tgtEl>
                                        <p:attrNameLst>
                                          <p:attrName>style.visibility</p:attrName>
                                        </p:attrNameLst>
                                      </p:cBhvr>
                                      <p:to>
                                        <p:strVal val="visible"/>
                                      </p:to>
                                    </p:set>
                                    <p:animEffect transition="in" filter="diamond(in)">
                                      <p:cBhvr>
                                        <p:cTn id="12" dur="3000"/>
                                        <p:tgtEl>
                                          <p:spTgt spid="52326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3268" grpId="0"/>
      <p:bldP spid="3"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68" name="Rectangle 4"/>
          <p:cNvSpPr>
            <a:spLocks noGrp="1" noChangeArrowheads="1"/>
          </p:cNvSpPr>
          <p:nvPr>
            <p:ph type="title" idx="4294967295"/>
          </p:nvPr>
        </p:nvSpPr>
        <p:spPr>
          <a:xfrm>
            <a:off x="714348" y="1000108"/>
            <a:ext cx="8072462" cy="3286148"/>
          </a:xfrm>
        </p:spPr>
        <p:txBody>
          <a:bodyPr/>
          <a:lstStyle/>
          <a:p>
            <a:pPr lvl="0" indent="450850" algn="l" eaLnBrk="1" hangingPunct="1"/>
            <a:r>
              <a:rPr lang="kk-KZ" sz="2400" b="1" i="1" u="sng" dirty="0" smtClean="0">
                <a:latin typeface="Times New Roman" pitchFamily="18" charset="0"/>
                <a:ea typeface="Times New Roman" pitchFamily="18" charset="0"/>
                <a:cs typeface="Times New Roman" pitchFamily="18" charset="0"/>
              </a:rPr>
              <a:t/>
            </a:r>
            <a:br>
              <a:rPr lang="kk-KZ" sz="2400" b="1" i="1" u="sng" dirty="0" smtClean="0">
                <a:latin typeface="Times New Roman" pitchFamily="18" charset="0"/>
                <a:ea typeface="Times New Roman" pitchFamily="18" charset="0"/>
                <a:cs typeface="Times New Roman" pitchFamily="18" charset="0"/>
              </a:rPr>
            </a:br>
            <a:r>
              <a:rPr lang="ru-RU" sz="2400" dirty="0" smtClean="0">
                <a:latin typeface="Times New Roman" pitchFamily="18" charset="0"/>
                <a:cs typeface="Times New Roman" pitchFamily="18" charset="0"/>
              </a:rPr>
              <a:t/>
            </a:r>
            <a:br>
              <a:rPr lang="ru-RU" sz="2400" dirty="0" smtClean="0">
                <a:latin typeface="Times New Roman" pitchFamily="18" charset="0"/>
                <a:cs typeface="Times New Roman" pitchFamily="18" charset="0"/>
              </a:rPr>
            </a:br>
            <a:r>
              <a:rPr lang="kk-KZ" dirty="0" smtClean="0">
                <a:solidFill>
                  <a:srgbClr val="000000"/>
                </a:solidFill>
                <a:latin typeface="Times New Roman" pitchFamily="18" charset="0"/>
                <a:ea typeface="Times New Roman" pitchFamily="18" charset="0"/>
                <a:cs typeface="Times New Roman" pitchFamily="18" charset="0"/>
              </a:rPr>
              <a:t>2.  Оңтүстік жарты шар материктері ұзақ уақыт бойы қандай материктің құрамында болды? </a:t>
            </a:r>
            <a:r>
              <a:rPr lang="ru-RU" sz="2400" dirty="0" smtClean="0">
                <a:latin typeface="Times New Roman" pitchFamily="18" charset="0"/>
                <a:cs typeface="Times New Roman" pitchFamily="18" charset="0"/>
              </a:rPr>
              <a:t/>
            </a:r>
            <a:br>
              <a:rPr lang="ru-RU" sz="2400"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
            </a:r>
            <a:br>
              <a:rPr lang="ru-RU" sz="2400" dirty="0" smtClean="0">
                <a:latin typeface="Times New Roman" pitchFamily="18" charset="0"/>
                <a:cs typeface="Times New Roman" pitchFamily="18" charset="0"/>
              </a:rPr>
            </a:br>
            <a:endParaRPr lang="ru-RU" sz="5400" b="1" dirty="0" smtClean="0">
              <a:solidFill>
                <a:srgbClr val="000099"/>
              </a:solidFill>
            </a:endParaRPr>
          </a:p>
        </p:txBody>
      </p:sp>
      <p:sp>
        <p:nvSpPr>
          <p:cNvPr id="4" name="Rectangle 4"/>
          <p:cNvSpPr txBox="1">
            <a:spLocks noChangeArrowheads="1"/>
          </p:cNvSpPr>
          <p:nvPr/>
        </p:nvSpPr>
        <p:spPr bwMode="auto">
          <a:xfrm>
            <a:off x="2357422" y="4000504"/>
            <a:ext cx="4643470" cy="1357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450850" algn="ctr" defTabSz="914400" rtl="0" eaLnBrk="1" fontAlgn="base" latinLnBrk="0" hangingPunct="1">
              <a:lnSpc>
                <a:spcPct val="100000"/>
              </a:lnSpc>
              <a:spcBef>
                <a:spcPct val="0"/>
              </a:spcBef>
              <a:spcAft>
                <a:spcPct val="0"/>
              </a:spcAft>
              <a:buClrTx/>
              <a:buSzTx/>
              <a:buFontTx/>
              <a:buNone/>
              <a:tabLst/>
              <a:defRPr/>
            </a:pPr>
            <a: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t/>
            </a:r>
            <a:b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br>
            <a: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t/>
            </a:r>
            <a:b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br>
            <a: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t/>
            </a:r>
            <a:b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br>
            <a: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t/>
            </a:r>
            <a:br>
              <a:rPr kumimoji="0" lang="kk-KZ" sz="2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br>
            <a:r>
              <a:rPr kumimoji="0" lang="kk-KZ" sz="5400" b="1" i="1" u="sng"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Times New Roman" pitchFamily="18" charset="0"/>
                <a:cs typeface="Times New Roman" pitchFamily="18" charset="0"/>
              </a:rPr>
              <a:t>Гондвана</a:t>
            </a:r>
            <a:r>
              <a:rPr kumimoji="0" lang="ru-RU" sz="36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mj-ea"/>
                <a:cs typeface="Times New Roman" pitchFamily="18" charset="0"/>
              </a:rPr>
              <a:t/>
            </a:r>
            <a:br>
              <a:rPr kumimoji="0" lang="ru-RU" sz="36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mj-ea"/>
                <a:cs typeface="Times New Roman" pitchFamily="18" charset="0"/>
              </a:rPr>
            </a:br>
            <a:r>
              <a:rPr kumimoji="0" lang="ru-RU" sz="24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mj-ea"/>
                <a:cs typeface="Times New Roman" pitchFamily="18" charset="0"/>
              </a:rPr>
              <a:t/>
            </a:r>
            <a:br>
              <a:rPr kumimoji="0" lang="ru-RU" sz="24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mj-ea"/>
                <a:cs typeface="Times New Roman" pitchFamily="18" charset="0"/>
              </a:rPr>
            </a:br>
            <a:r>
              <a:rPr kumimoji="0" lang="ru-RU" sz="24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mj-ea"/>
                <a:cs typeface="Times New Roman" pitchFamily="18" charset="0"/>
              </a:rPr>
              <a:t/>
            </a:r>
            <a:br>
              <a:rPr kumimoji="0" lang="ru-RU" sz="24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Times New Roman" pitchFamily="18" charset="0"/>
                <a:ea typeface="+mj-ea"/>
                <a:cs typeface="Times New Roman" pitchFamily="18" charset="0"/>
              </a:rPr>
            </a:br>
            <a:endParaRPr kumimoji="0" lang="ru-RU" sz="5400" b="1" i="0" u="none" strike="noStrike" kern="0" cap="none" spc="0" normalizeH="0" baseline="0" noProof="0" dirty="0" smtClean="0">
              <a:ln>
                <a:noFill/>
              </a:ln>
              <a:solidFill>
                <a:srgbClr val="000099"/>
              </a:solidFill>
              <a:effectLst>
                <a:outerShdw blurRad="38100" dist="38100" dir="2700000" algn="tl">
                  <a:srgbClr val="000000"/>
                </a:outerShdw>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23268"/>
                                        </p:tgtEl>
                                        <p:attrNameLst>
                                          <p:attrName>style.visibility</p:attrName>
                                        </p:attrNameLst>
                                      </p:cBhvr>
                                      <p:to>
                                        <p:strVal val="visible"/>
                                      </p:to>
                                    </p:set>
                                    <p:animEffect transition="in" filter="blinds(horizontal)">
                                      <p:cBhvr>
                                        <p:cTn id="7" dur="500"/>
                                        <p:tgtEl>
                                          <p:spTgt spid="52326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3268"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68" name="Rectangle 4"/>
          <p:cNvSpPr>
            <a:spLocks noGrp="1" noChangeArrowheads="1"/>
          </p:cNvSpPr>
          <p:nvPr>
            <p:ph type="title" idx="4294967295"/>
          </p:nvPr>
        </p:nvSpPr>
        <p:spPr>
          <a:xfrm>
            <a:off x="428596" y="2857496"/>
            <a:ext cx="8715404" cy="1571636"/>
          </a:xfrm>
        </p:spPr>
        <p:txBody>
          <a:bodyPr/>
          <a:lstStyle/>
          <a:p>
            <a:pPr lvl="0" indent="450850" algn="ctr" eaLnBrk="1" hangingPunct="1"/>
            <a:r>
              <a:rPr lang="kk-KZ" sz="2400" b="1" i="1" u="sng" dirty="0" smtClean="0">
                <a:latin typeface="Times New Roman" pitchFamily="18" charset="0"/>
                <a:ea typeface="Times New Roman" pitchFamily="18" charset="0"/>
                <a:cs typeface="Times New Roman" pitchFamily="18" charset="0"/>
              </a:rPr>
              <a:t/>
            </a:r>
            <a:br>
              <a:rPr lang="kk-KZ" sz="2400" b="1" i="1" u="sng" dirty="0" smtClean="0">
                <a:latin typeface="Times New Roman" pitchFamily="18" charset="0"/>
                <a:ea typeface="Times New Roman" pitchFamily="18" charset="0"/>
                <a:cs typeface="Times New Roman" pitchFamily="18" charset="0"/>
              </a:rPr>
            </a:br>
            <a:r>
              <a:rPr lang="ru-RU" sz="2400" dirty="0" smtClean="0">
                <a:latin typeface="Times New Roman" pitchFamily="18" charset="0"/>
                <a:cs typeface="Times New Roman" pitchFamily="18" charset="0"/>
              </a:rPr>
              <a:t/>
            </a:r>
            <a:br>
              <a:rPr lang="ru-RU" sz="2400"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
            </a:r>
            <a:br>
              <a:rPr lang="ru-RU" sz="2400" dirty="0" smtClean="0">
                <a:latin typeface="Times New Roman" pitchFamily="18" charset="0"/>
                <a:cs typeface="Times New Roman" pitchFamily="18" charset="0"/>
              </a:rPr>
            </a:br>
            <a:r>
              <a:rPr lang="kk-KZ" dirty="0" smtClean="0">
                <a:solidFill>
                  <a:srgbClr val="000000"/>
                </a:solidFill>
                <a:latin typeface="Times New Roman" pitchFamily="18" charset="0"/>
                <a:ea typeface="Times New Roman" pitchFamily="18" charset="0"/>
                <a:cs typeface="Times New Roman" pitchFamily="18" charset="0"/>
              </a:rPr>
              <a:t/>
            </a:r>
            <a:br>
              <a:rPr lang="kk-KZ" dirty="0" smtClean="0">
                <a:solidFill>
                  <a:srgbClr val="000000"/>
                </a:solidFill>
                <a:latin typeface="Times New Roman" pitchFamily="18" charset="0"/>
                <a:ea typeface="Times New Roman" pitchFamily="18" charset="0"/>
                <a:cs typeface="Times New Roman" pitchFamily="18" charset="0"/>
              </a:rPr>
            </a:br>
            <a:r>
              <a:rPr lang="kk-KZ" dirty="0" smtClean="0">
                <a:solidFill>
                  <a:srgbClr val="000000"/>
                </a:solidFill>
                <a:latin typeface="Times New Roman" pitchFamily="18" charset="0"/>
                <a:ea typeface="Times New Roman" pitchFamily="18" charset="0"/>
                <a:cs typeface="Times New Roman" pitchFamily="18" charset="0"/>
              </a:rPr>
              <a:t/>
            </a:r>
            <a:br>
              <a:rPr lang="kk-KZ" dirty="0" smtClean="0">
                <a:solidFill>
                  <a:srgbClr val="000000"/>
                </a:solidFill>
                <a:latin typeface="Times New Roman" pitchFamily="18" charset="0"/>
                <a:ea typeface="Times New Roman" pitchFamily="18" charset="0"/>
                <a:cs typeface="Times New Roman" pitchFamily="18" charset="0"/>
              </a:rPr>
            </a:br>
            <a:r>
              <a:rPr lang="kk-KZ" dirty="0" smtClean="0">
                <a:solidFill>
                  <a:srgbClr val="000000"/>
                </a:solidFill>
                <a:latin typeface="Times New Roman" pitchFamily="18" charset="0"/>
                <a:ea typeface="Times New Roman" pitchFamily="18" charset="0"/>
                <a:cs typeface="Times New Roman" pitchFamily="18" charset="0"/>
              </a:rPr>
              <a:t/>
            </a:r>
            <a:br>
              <a:rPr lang="kk-KZ" dirty="0" smtClean="0">
                <a:solidFill>
                  <a:srgbClr val="000000"/>
                </a:solidFill>
                <a:latin typeface="Times New Roman" pitchFamily="18" charset="0"/>
                <a:ea typeface="Times New Roman" pitchFamily="18" charset="0"/>
                <a:cs typeface="Times New Roman" pitchFamily="18" charset="0"/>
              </a:rPr>
            </a:br>
            <a:r>
              <a:rPr lang="kk-KZ" dirty="0" smtClean="0">
                <a:solidFill>
                  <a:srgbClr val="FFC000"/>
                </a:solidFill>
                <a:latin typeface="Times New Roman" pitchFamily="18" charset="0"/>
                <a:ea typeface="Times New Roman" pitchFamily="18" charset="0"/>
                <a:cs typeface="Times New Roman" pitchFamily="18" charset="0"/>
              </a:rPr>
              <a:t>(Оңтүстік Америка, Африка, Аустралия, Антарктиктида)</a:t>
            </a:r>
            <a:br>
              <a:rPr lang="kk-KZ" dirty="0" smtClean="0">
                <a:solidFill>
                  <a:srgbClr val="FFC000"/>
                </a:solidFill>
                <a:latin typeface="Times New Roman" pitchFamily="18" charset="0"/>
                <a:ea typeface="Times New Roman" pitchFamily="18" charset="0"/>
                <a:cs typeface="Times New Roman" pitchFamily="18" charset="0"/>
              </a:rPr>
            </a:br>
            <a:r>
              <a:rPr lang="kk-KZ" sz="2400" dirty="0" smtClean="0">
                <a:solidFill>
                  <a:srgbClr val="000000"/>
                </a:solidFill>
                <a:latin typeface="Times New Roman" pitchFamily="18" charset="0"/>
                <a:ea typeface="Times New Roman" pitchFamily="18" charset="0"/>
                <a:cs typeface="Times New Roman" pitchFamily="18" charset="0"/>
              </a:rPr>
              <a:t/>
            </a:r>
            <a:br>
              <a:rPr lang="kk-KZ" sz="2400" dirty="0" smtClean="0">
                <a:solidFill>
                  <a:srgbClr val="000000"/>
                </a:solidFill>
                <a:latin typeface="Times New Roman" pitchFamily="18" charset="0"/>
                <a:ea typeface="Times New Roman" pitchFamily="18" charset="0"/>
                <a:cs typeface="Times New Roman" pitchFamily="18" charset="0"/>
              </a:rPr>
            </a:br>
            <a:r>
              <a:rPr lang="kk-KZ" sz="2400" dirty="0" smtClean="0">
                <a:solidFill>
                  <a:srgbClr val="000000"/>
                </a:solidFill>
                <a:latin typeface="Times New Roman" pitchFamily="18" charset="0"/>
                <a:ea typeface="Times New Roman" pitchFamily="18" charset="0"/>
                <a:cs typeface="Times New Roman" pitchFamily="18" charset="0"/>
              </a:rPr>
              <a:t/>
            </a:r>
            <a:br>
              <a:rPr lang="kk-KZ" sz="2400" dirty="0" smtClean="0">
                <a:solidFill>
                  <a:srgbClr val="000000"/>
                </a:solidFill>
                <a:latin typeface="Times New Roman" pitchFamily="18" charset="0"/>
                <a:ea typeface="Times New Roman" pitchFamily="18" charset="0"/>
                <a:cs typeface="Times New Roman" pitchFamily="18" charset="0"/>
              </a:rPr>
            </a:br>
            <a:r>
              <a:rPr lang="ru-RU" sz="2400" dirty="0" smtClean="0">
                <a:latin typeface="Times New Roman" pitchFamily="18" charset="0"/>
                <a:cs typeface="Times New Roman" pitchFamily="18" charset="0"/>
              </a:rPr>
              <a:t/>
            </a:r>
            <a:br>
              <a:rPr lang="ru-RU" sz="2400" dirty="0" smtClean="0">
                <a:latin typeface="Times New Roman" pitchFamily="18" charset="0"/>
                <a:cs typeface="Times New Roman" pitchFamily="18" charset="0"/>
              </a:rPr>
            </a:br>
            <a:r>
              <a:rPr lang="ru-RU" sz="5400" dirty="0" smtClean="0">
                <a:latin typeface="Times New Roman" pitchFamily="18" charset="0"/>
                <a:cs typeface="Times New Roman" pitchFamily="18" charset="0"/>
              </a:rPr>
              <a:t/>
            </a:r>
            <a:br>
              <a:rPr lang="ru-RU" sz="5400" dirty="0" smtClean="0">
                <a:latin typeface="Times New Roman" pitchFamily="18" charset="0"/>
                <a:cs typeface="Times New Roman" pitchFamily="18" charset="0"/>
              </a:rPr>
            </a:br>
            <a:endParaRPr lang="ru-RU" sz="5400" b="1" dirty="0" smtClean="0">
              <a:solidFill>
                <a:srgbClr val="000099"/>
              </a:solidFill>
            </a:endParaRPr>
          </a:p>
        </p:txBody>
      </p:sp>
      <p:sp>
        <p:nvSpPr>
          <p:cNvPr id="3" name="Прямоугольник 2"/>
          <p:cNvSpPr/>
          <p:nvPr/>
        </p:nvSpPr>
        <p:spPr>
          <a:xfrm>
            <a:off x="214282" y="785794"/>
            <a:ext cx="8429684" cy="1446550"/>
          </a:xfrm>
          <a:prstGeom prst="rect">
            <a:avLst/>
          </a:prstGeom>
        </p:spPr>
        <p:txBody>
          <a:bodyPr wrap="square">
            <a:spAutoFit/>
          </a:bodyPr>
          <a:lstStyle/>
          <a:p>
            <a:pPr algn="ctr"/>
            <a:r>
              <a:rPr lang="kk-KZ" sz="4400" kern="0" dirty="0" smtClean="0">
                <a:solidFill>
                  <a:schemeClr val="bg2"/>
                </a:solidFill>
                <a:effectLst>
                  <a:outerShdw blurRad="38100" dist="38100" dir="2700000" algn="tl">
                    <a:srgbClr val="000000"/>
                  </a:outerShdw>
                </a:effectLst>
                <a:latin typeface="Times New Roman" pitchFamily="18" charset="0"/>
                <a:ea typeface="Times New Roman" pitchFamily="18" charset="0"/>
                <a:cs typeface="Times New Roman" pitchFamily="18" charset="0"/>
              </a:rPr>
              <a:t>3. Гондвана қандай материктерге ажырады? </a:t>
            </a:r>
            <a:endParaRPr lang="ru-RU" sz="4400" dirty="0">
              <a:solidFill>
                <a:schemeClr val="bg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23268"/>
                                        </p:tgtEl>
                                        <p:attrNameLst>
                                          <p:attrName>style.visibility</p:attrName>
                                        </p:attrNameLst>
                                      </p:cBhvr>
                                      <p:to>
                                        <p:strVal val="visible"/>
                                      </p:to>
                                    </p:set>
                                    <p:animEffect transition="in" filter="fade">
                                      <p:cBhvr>
                                        <p:cTn id="12" dur="2000"/>
                                        <p:tgtEl>
                                          <p:spTgt spid="5232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3268"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68" name="Rectangle 4"/>
          <p:cNvSpPr>
            <a:spLocks noGrp="1" noChangeArrowheads="1"/>
          </p:cNvSpPr>
          <p:nvPr>
            <p:ph type="title" idx="4294967295"/>
          </p:nvPr>
        </p:nvSpPr>
        <p:spPr>
          <a:xfrm>
            <a:off x="214282" y="1285860"/>
            <a:ext cx="8715404" cy="1643074"/>
          </a:xfrm>
        </p:spPr>
        <p:txBody>
          <a:bodyPr/>
          <a:lstStyle/>
          <a:p>
            <a:pPr lvl="0" indent="450850" algn="ctr" eaLnBrk="1" hangingPunct="1"/>
            <a:r>
              <a:rPr lang="kk-KZ" sz="4000" dirty="0" smtClean="0">
                <a:solidFill>
                  <a:srgbClr val="000000"/>
                </a:solidFill>
                <a:latin typeface="Times New Roman" pitchFamily="18" charset="0"/>
                <a:ea typeface="Times New Roman" pitchFamily="18" charset="0"/>
                <a:cs typeface="Times New Roman" pitchFamily="18" charset="0"/>
              </a:rPr>
              <a:t>4. Тақталардың ажырауына байланысты қандай мұхиттар пайда болды? </a:t>
            </a:r>
            <a:endParaRPr lang="ru-RU" sz="4000" b="1" dirty="0" smtClean="0">
              <a:solidFill>
                <a:srgbClr val="000099"/>
              </a:solidFill>
            </a:endParaRPr>
          </a:p>
        </p:txBody>
      </p:sp>
      <p:sp>
        <p:nvSpPr>
          <p:cNvPr id="3" name="Прямоугольник 2"/>
          <p:cNvSpPr/>
          <p:nvPr/>
        </p:nvSpPr>
        <p:spPr>
          <a:xfrm>
            <a:off x="2143108" y="4214818"/>
            <a:ext cx="4857784" cy="769441"/>
          </a:xfrm>
          <a:prstGeom prst="rect">
            <a:avLst/>
          </a:prstGeom>
        </p:spPr>
        <p:txBody>
          <a:bodyPr wrap="square">
            <a:spAutoFit/>
          </a:bodyPr>
          <a:lstStyle/>
          <a:p>
            <a:r>
              <a:rPr lang="kk-KZ" sz="4400" dirty="0" smtClean="0">
                <a:solidFill>
                  <a:srgbClr val="000099"/>
                </a:solidFill>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(Атлант және Үнді)</a:t>
            </a:r>
            <a:endParaRPr lang="ru-RU" sz="4400" dirty="0">
              <a:solidFill>
                <a:srgbClr val="000099"/>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23268"/>
                                        </p:tgtEl>
                                        <p:attrNameLst>
                                          <p:attrName>style.visibility</p:attrName>
                                        </p:attrNameLst>
                                      </p:cBhvr>
                                      <p:to>
                                        <p:strVal val="visible"/>
                                      </p:to>
                                    </p:set>
                                    <p:animEffect transition="in" filter="checkerboard(across)">
                                      <p:cBhvr>
                                        <p:cTn id="7" dur="3000"/>
                                        <p:tgtEl>
                                          <p:spTgt spid="52326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3000" fill="hold"/>
                                        <p:tgtEl>
                                          <p:spTgt spid="3"/>
                                        </p:tgtEl>
                                        <p:attrNameLst>
                                          <p:attrName>ppt_x</p:attrName>
                                        </p:attrNameLst>
                                      </p:cBhvr>
                                      <p:tavLst>
                                        <p:tav tm="0">
                                          <p:val>
                                            <p:strVal val="#ppt_x"/>
                                          </p:val>
                                        </p:tav>
                                        <p:tav tm="100000">
                                          <p:val>
                                            <p:strVal val="#ppt_x"/>
                                          </p:val>
                                        </p:tav>
                                      </p:tavLst>
                                    </p:anim>
                                    <p:anim calcmode="lin" valueType="num">
                                      <p:cBhvr additive="base">
                                        <p:cTn id="13" dur="3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3268"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68" name="Rectangle 4"/>
          <p:cNvSpPr>
            <a:spLocks noGrp="1" noChangeArrowheads="1"/>
          </p:cNvSpPr>
          <p:nvPr>
            <p:ph type="title" idx="4294967295"/>
          </p:nvPr>
        </p:nvSpPr>
        <p:spPr>
          <a:xfrm>
            <a:off x="428596" y="142875"/>
            <a:ext cx="8715404" cy="2143117"/>
          </a:xfrm>
        </p:spPr>
        <p:txBody>
          <a:bodyPr/>
          <a:lstStyle/>
          <a:p>
            <a:pPr lvl="0" indent="450850" algn="ctr" eaLnBrk="1" hangingPunct="1"/>
            <a:r>
              <a:rPr lang="kk-KZ" dirty="0" smtClean="0">
                <a:solidFill>
                  <a:srgbClr val="000000"/>
                </a:solidFill>
                <a:latin typeface="Times New Roman" pitchFamily="18" charset="0"/>
                <a:ea typeface="Times New Roman" pitchFamily="18" charset="0"/>
                <a:cs typeface="Times New Roman" pitchFamily="18" charset="0"/>
              </a:rPr>
              <a:t>5. Оңтүстік Америка материгін ашқан кім? </a:t>
            </a:r>
            <a:endParaRPr lang="ru-RU" b="1" dirty="0" smtClean="0">
              <a:solidFill>
                <a:srgbClr val="000099"/>
              </a:solidFill>
            </a:endParaRPr>
          </a:p>
        </p:txBody>
      </p:sp>
      <p:sp>
        <p:nvSpPr>
          <p:cNvPr id="3" name="Прямоугольник 2"/>
          <p:cNvSpPr/>
          <p:nvPr/>
        </p:nvSpPr>
        <p:spPr>
          <a:xfrm>
            <a:off x="1785918" y="3244334"/>
            <a:ext cx="5786478" cy="769441"/>
          </a:xfrm>
          <a:prstGeom prst="rect">
            <a:avLst/>
          </a:prstGeom>
        </p:spPr>
        <p:txBody>
          <a:bodyPr wrap="square">
            <a:spAutoFit/>
          </a:bodyPr>
          <a:lstStyle/>
          <a:p>
            <a:r>
              <a:rPr lang="kk-KZ" sz="4400" b="1" i="1" dirty="0" smtClean="0">
                <a:solidFill>
                  <a:srgbClr val="000099"/>
                </a:solidFill>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(Христофор Колумб)</a:t>
            </a:r>
            <a:endParaRPr lang="ru-RU" sz="4400" b="1" i="1" dirty="0">
              <a:solidFill>
                <a:srgbClr val="000099"/>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type="wd">
                                    <p:tmPct val="10000"/>
                                  </p:iterate>
                                  <p:childTnLst>
                                    <p:set>
                                      <p:cBhvr>
                                        <p:cTn id="6" dur="1" fill="hold">
                                          <p:stCondLst>
                                            <p:cond delay="0"/>
                                          </p:stCondLst>
                                        </p:cTn>
                                        <p:tgtEl>
                                          <p:spTgt spid="523268"/>
                                        </p:tgtEl>
                                        <p:attrNameLst>
                                          <p:attrName>style.visibility</p:attrName>
                                        </p:attrNameLst>
                                      </p:cBhvr>
                                      <p:to>
                                        <p:strVal val="visible"/>
                                      </p:to>
                                    </p:set>
                                    <p:animEffect transition="in" filter="fade">
                                      <p:cBhvr>
                                        <p:cTn id="7" dur="2000"/>
                                        <p:tgtEl>
                                          <p:spTgt spid="52326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3268" grpId="0"/>
      <p:bldP spid="3" grpId="0"/>
    </p:bldLst>
  </p:timing>
</p:sld>
</file>

<file path=ppt/theme/theme1.xml><?xml version="1.0" encoding="utf-8"?>
<a:theme xmlns:a="http://schemas.openxmlformats.org/drawingml/2006/main" name="Океан">
  <a:themeElements>
    <a:clrScheme name="Океан 6">
      <a:dk1>
        <a:srgbClr val="000000"/>
      </a:dk1>
      <a:lt1>
        <a:srgbClr val="FFFFFF"/>
      </a:lt1>
      <a:dk2>
        <a:srgbClr val="006B80"/>
      </a:dk2>
      <a:lt2>
        <a:srgbClr val="C1CB75"/>
      </a:lt2>
      <a:accent1>
        <a:srgbClr val="6F8406"/>
      </a:accent1>
      <a:accent2>
        <a:srgbClr val="D9E288"/>
      </a:accent2>
      <a:accent3>
        <a:srgbClr val="AABAC0"/>
      </a:accent3>
      <a:accent4>
        <a:srgbClr val="DADADA"/>
      </a:accent4>
      <a:accent5>
        <a:srgbClr val="BBC2AA"/>
      </a:accent5>
      <a:accent6>
        <a:srgbClr val="C4CD7B"/>
      </a:accent6>
      <a:hlink>
        <a:srgbClr val="00CC00"/>
      </a:hlink>
      <a:folHlink>
        <a:srgbClr val="C0FF73"/>
      </a:folHlink>
    </a:clrScheme>
    <a:fontScheme name="Океан">
      <a:majorFont>
        <a:latin typeface="Tahoma"/>
        <a:ea typeface=""/>
        <a:cs typeface=""/>
      </a:majorFont>
      <a:minorFont>
        <a:latin typeface="Tahoma"/>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кеан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Океан 2">
        <a:dk1>
          <a:srgbClr val="000066"/>
        </a:dk1>
        <a:lt1>
          <a:srgbClr val="FFFFFF"/>
        </a:lt1>
        <a:dk2>
          <a:srgbClr val="5D93FF"/>
        </a:dk2>
        <a:lt2>
          <a:srgbClr val="FFFFFF"/>
        </a:lt2>
        <a:accent1>
          <a:srgbClr val="6666FF"/>
        </a:accent1>
        <a:accent2>
          <a:srgbClr val="9999FF"/>
        </a:accent2>
        <a:accent3>
          <a:srgbClr val="B6C8FF"/>
        </a:accent3>
        <a:accent4>
          <a:srgbClr val="DADADA"/>
        </a:accent4>
        <a:accent5>
          <a:srgbClr val="B8B8FF"/>
        </a:accent5>
        <a:accent6>
          <a:srgbClr val="8A8AE7"/>
        </a:accent6>
        <a:hlink>
          <a:srgbClr val="FF3300"/>
        </a:hlink>
        <a:folHlink>
          <a:srgbClr val="FF9900"/>
        </a:folHlink>
      </a:clrScheme>
      <a:clrMap bg1="dk2" tx1="lt1" bg2="dk1" tx2="lt2" accent1="accent1" accent2="accent2" accent3="accent3" accent4="accent4" accent5="accent5" accent6="accent6" hlink="hlink" folHlink="folHlink"/>
    </a:extraClrScheme>
    <a:extraClrScheme>
      <a:clrScheme name="Океан 3">
        <a:dk1>
          <a:srgbClr val="000000"/>
        </a:dk1>
        <a:lt1>
          <a:srgbClr val="FFFFFF"/>
        </a:lt1>
        <a:dk2>
          <a:srgbClr val="572E88"/>
        </a:dk2>
        <a:lt2>
          <a:srgbClr val="FFFFFF"/>
        </a:lt2>
        <a:accent1>
          <a:srgbClr val="FF6600"/>
        </a:accent1>
        <a:accent2>
          <a:srgbClr val="FFCC00"/>
        </a:accent2>
        <a:accent3>
          <a:srgbClr val="B4ADC3"/>
        </a:accent3>
        <a:accent4>
          <a:srgbClr val="DADADA"/>
        </a:accent4>
        <a:accent5>
          <a:srgbClr val="FFB8AA"/>
        </a:accent5>
        <a:accent6>
          <a:srgbClr val="E7B900"/>
        </a:accent6>
        <a:hlink>
          <a:srgbClr val="33CCCC"/>
        </a:hlink>
        <a:folHlink>
          <a:srgbClr val="36CC64"/>
        </a:folHlink>
      </a:clrScheme>
      <a:clrMap bg1="dk2" tx1="lt1" bg2="dk1" tx2="lt2" accent1="accent1" accent2="accent2" accent3="accent3" accent4="accent4" accent5="accent5" accent6="accent6" hlink="hlink" folHlink="folHlink"/>
    </a:extraClrScheme>
    <a:extraClrScheme>
      <a:clrScheme name="Океан 4">
        <a:dk1>
          <a:srgbClr val="003366"/>
        </a:dk1>
        <a:lt1>
          <a:srgbClr val="FFFFFF"/>
        </a:lt1>
        <a:dk2>
          <a:srgbClr val="666699"/>
        </a:dk2>
        <a:lt2>
          <a:srgbClr val="FFFFFF"/>
        </a:lt2>
        <a:accent1>
          <a:srgbClr val="9966FF"/>
        </a:accent1>
        <a:accent2>
          <a:srgbClr val="00CC66"/>
        </a:accent2>
        <a:accent3>
          <a:srgbClr val="B8B8CA"/>
        </a:accent3>
        <a:accent4>
          <a:srgbClr val="DADADA"/>
        </a:accent4>
        <a:accent5>
          <a:srgbClr val="CAB8FF"/>
        </a:accent5>
        <a:accent6>
          <a:srgbClr val="00B95C"/>
        </a:accent6>
        <a:hlink>
          <a:srgbClr val="65C8FF"/>
        </a:hlink>
        <a:folHlink>
          <a:srgbClr val="FFCC99"/>
        </a:folHlink>
      </a:clrScheme>
      <a:clrMap bg1="dk2" tx1="lt1" bg2="dk1" tx2="lt2" accent1="accent1" accent2="accent2" accent3="accent3" accent4="accent4" accent5="accent5" accent6="accent6" hlink="hlink" folHlink="folHlink"/>
    </a:extraClrScheme>
    <a:extraClrScheme>
      <a:clrScheme name="Океан 5">
        <a:dk1>
          <a:srgbClr val="000000"/>
        </a:dk1>
        <a:lt1>
          <a:srgbClr val="FFFFFF"/>
        </a:lt1>
        <a:dk2>
          <a:srgbClr val="336600"/>
        </a:dk2>
        <a:lt2>
          <a:srgbClr val="FFFFFF"/>
        </a:lt2>
        <a:accent1>
          <a:srgbClr val="B7C533"/>
        </a:accent1>
        <a:accent2>
          <a:srgbClr val="CCCCFF"/>
        </a:accent2>
        <a:accent3>
          <a:srgbClr val="ADB8AA"/>
        </a:accent3>
        <a:accent4>
          <a:srgbClr val="DADADA"/>
        </a:accent4>
        <a:accent5>
          <a:srgbClr val="D8DFAD"/>
        </a:accent5>
        <a:accent6>
          <a:srgbClr val="B9B9E7"/>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Океан 6">
        <a:dk1>
          <a:srgbClr val="000000"/>
        </a:dk1>
        <a:lt1>
          <a:srgbClr val="FFFFFF"/>
        </a:lt1>
        <a:dk2>
          <a:srgbClr val="006B80"/>
        </a:dk2>
        <a:lt2>
          <a:srgbClr val="C1CB75"/>
        </a:lt2>
        <a:accent1>
          <a:srgbClr val="6F8406"/>
        </a:accent1>
        <a:accent2>
          <a:srgbClr val="D9E288"/>
        </a:accent2>
        <a:accent3>
          <a:srgbClr val="AABAC0"/>
        </a:accent3>
        <a:accent4>
          <a:srgbClr val="DADADA"/>
        </a:accent4>
        <a:accent5>
          <a:srgbClr val="BBC2AA"/>
        </a:accent5>
        <a:accent6>
          <a:srgbClr val="C4CD7B"/>
        </a:accent6>
        <a:hlink>
          <a:srgbClr val="00CC00"/>
        </a:hlink>
        <a:folHlink>
          <a:srgbClr val="C0FF73"/>
        </a:folHlink>
      </a:clrScheme>
      <a:clrMap bg1="dk2" tx1="lt1" bg2="dk1" tx2="lt2" accent1="accent1" accent2="accent2" accent3="accent3" accent4="accent4" accent5="accent5" accent6="accent6" hlink="hlink" folHlink="folHlink"/>
    </a:extraClrScheme>
    <a:extraClrScheme>
      <a:clrScheme name="Океан 7">
        <a:dk1>
          <a:srgbClr val="5F5F5F"/>
        </a:dk1>
        <a:lt1>
          <a:srgbClr val="FFFFFF"/>
        </a:lt1>
        <a:dk2>
          <a:srgbClr val="FF6600"/>
        </a:dk2>
        <a:lt2>
          <a:srgbClr val="FFFFFF"/>
        </a:lt2>
        <a:accent1>
          <a:srgbClr val="CC6600"/>
        </a:accent1>
        <a:accent2>
          <a:srgbClr val="FF6600"/>
        </a:accent2>
        <a:accent3>
          <a:srgbClr val="FFB8AA"/>
        </a:accent3>
        <a:accent4>
          <a:srgbClr val="DADADA"/>
        </a:accent4>
        <a:accent5>
          <a:srgbClr val="E2B8AA"/>
        </a:accent5>
        <a:accent6>
          <a:srgbClr val="E75C00"/>
        </a:accent6>
        <a:hlink>
          <a:srgbClr val="FFFF99"/>
        </a:hlink>
        <a:folHlink>
          <a:srgbClr val="FFCC99"/>
        </a:folHlink>
      </a:clrScheme>
      <a:clrMap bg1="dk2" tx1="lt1" bg2="dk1" tx2="lt2" accent1="accent1" accent2="accent2" accent3="accent3" accent4="accent4" accent5="accent5" accent6="accent6" hlink="hlink" folHlink="folHlink"/>
    </a:extraClrScheme>
    <a:extraClrScheme>
      <a:clrScheme name="Океан 8">
        <a:dk1>
          <a:srgbClr val="000000"/>
        </a:dk1>
        <a:lt1>
          <a:srgbClr val="FFFFFF"/>
        </a:lt1>
        <a:dk2>
          <a:srgbClr val="FFBA2F"/>
        </a:dk2>
        <a:lt2>
          <a:srgbClr val="A50021"/>
        </a:lt2>
        <a:accent1>
          <a:srgbClr val="FF6600"/>
        </a:accent1>
        <a:accent2>
          <a:srgbClr val="CC6600"/>
        </a:accent2>
        <a:accent3>
          <a:srgbClr val="FFD9AD"/>
        </a:accent3>
        <a:accent4>
          <a:srgbClr val="DADADA"/>
        </a:accent4>
        <a:accent5>
          <a:srgbClr val="FFB8AA"/>
        </a:accent5>
        <a:accent6>
          <a:srgbClr val="B95C00"/>
        </a:accent6>
        <a:hlink>
          <a:srgbClr val="663300"/>
        </a:hlink>
        <a:folHlink>
          <a:srgbClr val="CC99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чение">
  <a:themeElements>
    <a:clrScheme name="Течение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Течение">
      <a:majorFont>
        <a:latin typeface="Garamond"/>
        <a:ea typeface=""/>
        <a:cs typeface=""/>
      </a:majorFont>
      <a:minorFont>
        <a:latin typeface="Garamond"/>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Течение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Течение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Течение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Течение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Течение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Течение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Течение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Течение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Течение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Склон">
  <a:themeElements>
    <a:clrScheme name="Склон 5">
      <a:dk1>
        <a:srgbClr val="009999"/>
      </a:dk1>
      <a:lt1>
        <a:srgbClr val="EAEAEA"/>
      </a:lt1>
      <a:dk2>
        <a:srgbClr val="006666"/>
      </a:dk2>
      <a:lt2>
        <a:srgbClr val="FFFFCC"/>
      </a:lt2>
      <a:accent1>
        <a:srgbClr val="339966"/>
      </a:accent1>
      <a:accent2>
        <a:srgbClr val="5E855B"/>
      </a:accent2>
      <a:accent3>
        <a:srgbClr val="AAB8B8"/>
      </a:accent3>
      <a:accent4>
        <a:srgbClr val="C8C8C8"/>
      </a:accent4>
      <a:accent5>
        <a:srgbClr val="ADCAB8"/>
      </a:accent5>
      <a:accent6>
        <a:srgbClr val="547852"/>
      </a:accent6>
      <a:hlink>
        <a:srgbClr val="EEC85E"/>
      </a:hlink>
      <a:folHlink>
        <a:srgbClr val="AA8456"/>
      </a:folHlink>
    </a:clrScheme>
    <a:fontScheme name="Склон">
      <a:majorFont>
        <a:latin typeface="Arial"/>
        <a:ea typeface=""/>
        <a:cs typeface=""/>
      </a:majorFont>
      <a:minorFont>
        <a:latin typeface="Verdana"/>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Склон 1">
        <a:dk1>
          <a:srgbClr val="5B5B49"/>
        </a:dk1>
        <a:lt1>
          <a:srgbClr val="DDDDDD"/>
        </a:lt1>
        <a:dk2>
          <a:srgbClr val="2B2A00"/>
        </a:dk2>
        <a:lt2>
          <a:srgbClr val="E0DFBE"/>
        </a:lt2>
        <a:accent1>
          <a:srgbClr val="878543"/>
        </a:accent1>
        <a:accent2>
          <a:srgbClr val="716E00"/>
        </a:accent2>
        <a:accent3>
          <a:srgbClr val="ACACAA"/>
        </a:accent3>
        <a:accent4>
          <a:srgbClr val="BDBDBD"/>
        </a:accent4>
        <a:accent5>
          <a:srgbClr val="C3C2B0"/>
        </a:accent5>
        <a:accent6>
          <a:srgbClr val="666300"/>
        </a:accent6>
        <a:hlink>
          <a:srgbClr val="CC9900"/>
        </a:hlink>
        <a:folHlink>
          <a:srgbClr val="996600"/>
        </a:folHlink>
      </a:clrScheme>
      <a:clrMap bg1="dk2" tx1="lt1" bg2="dk1" tx2="lt2" accent1="accent1" accent2="accent2" accent3="accent3" accent4="accent4" accent5="accent5" accent6="accent6" hlink="hlink" folHlink="folHlink"/>
    </a:extraClrScheme>
    <a:extraClrScheme>
      <a:clrScheme name="Склон 2">
        <a:dk1>
          <a:srgbClr val="746354"/>
        </a:dk1>
        <a:lt1>
          <a:srgbClr val="FFFFFF"/>
        </a:lt1>
        <a:dk2>
          <a:srgbClr val="523E26"/>
        </a:dk2>
        <a:lt2>
          <a:srgbClr val="E1DFAF"/>
        </a:lt2>
        <a:accent1>
          <a:srgbClr val="CC9900"/>
        </a:accent1>
        <a:accent2>
          <a:srgbClr val="669900"/>
        </a:accent2>
        <a:accent3>
          <a:srgbClr val="B3AFAC"/>
        </a:accent3>
        <a:accent4>
          <a:srgbClr val="DADADA"/>
        </a:accent4>
        <a:accent5>
          <a:srgbClr val="E2CAAA"/>
        </a:accent5>
        <a:accent6>
          <a:srgbClr val="5C8A00"/>
        </a:accent6>
        <a:hlink>
          <a:srgbClr val="CCCC00"/>
        </a:hlink>
        <a:folHlink>
          <a:srgbClr val="AC7934"/>
        </a:folHlink>
      </a:clrScheme>
      <a:clrMap bg1="dk2" tx1="lt1" bg2="dk1" tx2="lt2" accent1="accent1" accent2="accent2" accent3="accent3" accent4="accent4" accent5="accent5" accent6="accent6" hlink="hlink" folHlink="folHlink"/>
    </a:extraClrScheme>
    <a:extraClrScheme>
      <a:clrScheme name="Склон 3">
        <a:dk1>
          <a:srgbClr val="667B5B"/>
        </a:dk1>
        <a:lt1>
          <a:srgbClr val="E6E6DA"/>
        </a:lt1>
        <a:dk2>
          <a:srgbClr val="295200"/>
        </a:dk2>
        <a:lt2>
          <a:srgbClr val="F3F2D9"/>
        </a:lt2>
        <a:accent1>
          <a:srgbClr val="808000"/>
        </a:accent1>
        <a:accent2>
          <a:srgbClr val="838D75"/>
        </a:accent2>
        <a:accent3>
          <a:srgbClr val="ACB3AA"/>
        </a:accent3>
        <a:accent4>
          <a:srgbClr val="C4C4BA"/>
        </a:accent4>
        <a:accent5>
          <a:srgbClr val="C0C0AA"/>
        </a:accent5>
        <a:accent6>
          <a:srgbClr val="767F69"/>
        </a:accent6>
        <a:hlink>
          <a:srgbClr val="33CC33"/>
        </a:hlink>
        <a:folHlink>
          <a:srgbClr val="339966"/>
        </a:folHlink>
      </a:clrScheme>
      <a:clrMap bg1="dk2" tx1="lt1" bg2="dk1" tx2="lt2" accent1="accent1" accent2="accent2" accent3="accent3" accent4="accent4" accent5="accent5" accent6="accent6" hlink="hlink" folHlink="folHlink"/>
    </a:extraClrScheme>
    <a:extraClrScheme>
      <a:clrScheme name="Склон 4">
        <a:dk1>
          <a:srgbClr val="86615A"/>
        </a:dk1>
        <a:lt1>
          <a:srgbClr val="FFFFFF"/>
        </a:lt1>
        <a:dk2>
          <a:srgbClr val="633427"/>
        </a:dk2>
        <a:lt2>
          <a:srgbClr val="E9DDCD"/>
        </a:lt2>
        <a:accent1>
          <a:srgbClr val="A34545"/>
        </a:accent1>
        <a:accent2>
          <a:srgbClr val="C86400"/>
        </a:accent2>
        <a:accent3>
          <a:srgbClr val="B7AEAC"/>
        </a:accent3>
        <a:accent4>
          <a:srgbClr val="DADADA"/>
        </a:accent4>
        <a:accent5>
          <a:srgbClr val="CEB0B0"/>
        </a:accent5>
        <a:accent6>
          <a:srgbClr val="B55A00"/>
        </a:accent6>
        <a:hlink>
          <a:srgbClr val="ECAE00"/>
        </a:hlink>
        <a:folHlink>
          <a:srgbClr val="BAA88A"/>
        </a:folHlink>
      </a:clrScheme>
      <a:clrMap bg1="dk2" tx1="lt1" bg2="dk1" tx2="lt2" accent1="accent1" accent2="accent2" accent3="accent3" accent4="accent4" accent5="accent5" accent6="accent6" hlink="hlink" folHlink="folHlink"/>
    </a:extraClrScheme>
    <a:extraClrScheme>
      <a:clrScheme name="Склон 5">
        <a:dk1>
          <a:srgbClr val="009999"/>
        </a:dk1>
        <a:lt1>
          <a:srgbClr val="EAEAEA"/>
        </a:lt1>
        <a:dk2>
          <a:srgbClr val="006666"/>
        </a:dk2>
        <a:lt2>
          <a:srgbClr val="FFFFCC"/>
        </a:lt2>
        <a:accent1>
          <a:srgbClr val="339966"/>
        </a:accent1>
        <a:accent2>
          <a:srgbClr val="5E855B"/>
        </a:accent2>
        <a:accent3>
          <a:srgbClr val="AAB8B8"/>
        </a:accent3>
        <a:accent4>
          <a:srgbClr val="C8C8C8"/>
        </a:accent4>
        <a:accent5>
          <a:srgbClr val="ADCAB8"/>
        </a:accent5>
        <a:accent6>
          <a:srgbClr val="547852"/>
        </a:accent6>
        <a:hlink>
          <a:srgbClr val="EEC85E"/>
        </a:hlink>
        <a:folHlink>
          <a:srgbClr val="AA8456"/>
        </a:folHlink>
      </a:clrScheme>
      <a:clrMap bg1="dk2" tx1="lt1" bg2="dk1" tx2="lt2" accent1="accent1" accent2="accent2" accent3="accent3" accent4="accent4" accent5="accent5" accent6="accent6" hlink="hlink" folHlink="folHlink"/>
    </a:extraClrScheme>
    <a:extraClrScheme>
      <a:clrScheme name="Склон 6">
        <a:dk1>
          <a:srgbClr val="B8A47C"/>
        </a:dk1>
        <a:lt1>
          <a:srgbClr val="FFFFFF"/>
        </a:lt1>
        <a:dk2>
          <a:srgbClr val="A68A58"/>
        </a:dk2>
        <a:lt2>
          <a:srgbClr val="DAD79C"/>
        </a:lt2>
        <a:accent1>
          <a:srgbClr val="816B35"/>
        </a:accent1>
        <a:accent2>
          <a:srgbClr val="FFCC00"/>
        </a:accent2>
        <a:accent3>
          <a:srgbClr val="D0C4B4"/>
        </a:accent3>
        <a:accent4>
          <a:srgbClr val="DADADA"/>
        </a:accent4>
        <a:accent5>
          <a:srgbClr val="C1BAAE"/>
        </a:accent5>
        <a:accent6>
          <a:srgbClr val="E7B900"/>
        </a:accent6>
        <a:hlink>
          <a:srgbClr val="0066CC"/>
        </a:hlink>
        <a:folHlink>
          <a:srgbClr val="009900"/>
        </a:folHlink>
      </a:clrScheme>
      <a:clrMap bg1="dk2" tx1="lt1" bg2="dk1" tx2="lt2" accent1="accent1" accent2="accent2" accent3="accent3" accent4="accent4" accent5="accent5" accent6="accent6" hlink="hlink" folHlink="folHlink"/>
    </a:extraClrScheme>
    <a:extraClrScheme>
      <a:clrScheme name="Склон 7">
        <a:dk1>
          <a:srgbClr val="336699"/>
        </a:dk1>
        <a:lt1>
          <a:srgbClr val="F8F8F8"/>
        </a:lt1>
        <a:dk2>
          <a:srgbClr val="003366"/>
        </a:dk2>
        <a:lt2>
          <a:srgbClr val="D1DDD4"/>
        </a:lt2>
        <a:accent1>
          <a:srgbClr val="3399FF"/>
        </a:accent1>
        <a:accent2>
          <a:srgbClr val="006699"/>
        </a:accent2>
        <a:accent3>
          <a:srgbClr val="AAADB8"/>
        </a:accent3>
        <a:accent4>
          <a:srgbClr val="D4D4D4"/>
        </a:accent4>
        <a:accent5>
          <a:srgbClr val="ADCAFF"/>
        </a:accent5>
        <a:accent6>
          <a:srgbClr val="005C8A"/>
        </a:accent6>
        <a:hlink>
          <a:srgbClr val="86C0CE"/>
        </a:hlink>
        <a:folHlink>
          <a:srgbClr val="00808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Облака">
  <a:themeElements>
    <a:clrScheme name="Облака 1">
      <a:dk1>
        <a:srgbClr val="4D4D4D"/>
      </a:dk1>
      <a:lt1>
        <a:srgbClr val="FFFFFF"/>
      </a:lt1>
      <a:dk2>
        <a:srgbClr val="0000A4"/>
      </a:dk2>
      <a:lt2>
        <a:srgbClr val="B7E7FF"/>
      </a:lt2>
      <a:accent1>
        <a:srgbClr val="0099CC"/>
      </a:accent1>
      <a:accent2>
        <a:srgbClr val="00CC99"/>
      </a:accent2>
      <a:accent3>
        <a:srgbClr val="AAAACF"/>
      </a:accent3>
      <a:accent4>
        <a:srgbClr val="DADADA"/>
      </a:accent4>
      <a:accent5>
        <a:srgbClr val="AACAE2"/>
      </a:accent5>
      <a:accent6>
        <a:srgbClr val="00B98A"/>
      </a:accent6>
      <a:hlink>
        <a:srgbClr val="FFCC00"/>
      </a:hlink>
      <a:folHlink>
        <a:srgbClr val="EE941C"/>
      </a:folHlink>
    </a:clrScheme>
    <a:fontScheme name="Облака">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блака 1">
        <a:dk1>
          <a:srgbClr val="4D4D4D"/>
        </a:dk1>
        <a:lt1>
          <a:srgbClr val="FFFFFF"/>
        </a:lt1>
        <a:dk2>
          <a:srgbClr val="0000A4"/>
        </a:dk2>
        <a:lt2>
          <a:srgbClr val="B7E7FF"/>
        </a:lt2>
        <a:accent1>
          <a:srgbClr val="0099CC"/>
        </a:accent1>
        <a:accent2>
          <a:srgbClr val="00CC99"/>
        </a:accent2>
        <a:accent3>
          <a:srgbClr val="AAAACF"/>
        </a:accent3>
        <a:accent4>
          <a:srgbClr val="DADADA"/>
        </a:accent4>
        <a:accent5>
          <a:srgbClr val="AACAE2"/>
        </a:accent5>
        <a:accent6>
          <a:srgbClr val="00B98A"/>
        </a:accent6>
        <a:hlink>
          <a:srgbClr val="FFCC00"/>
        </a:hlink>
        <a:folHlink>
          <a:srgbClr val="EE941C"/>
        </a:folHlink>
      </a:clrScheme>
      <a:clrMap bg1="dk2" tx1="lt1" bg2="dk1" tx2="lt2" accent1="accent1" accent2="accent2" accent3="accent3" accent4="accent4" accent5="accent5" accent6="accent6" hlink="hlink" folHlink="folHlink"/>
    </a:extraClrScheme>
    <a:extraClrScheme>
      <a:clrScheme name="Облака 2">
        <a:dk1>
          <a:srgbClr val="000066"/>
        </a:dk1>
        <a:lt1>
          <a:srgbClr val="FFFFFF"/>
        </a:lt1>
        <a:dk2>
          <a:srgbClr val="00A2DC"/>
        </a:dk2>
        <a:lt2>
          <a:srgbClr val="FFFFFF"/>
        </a:lt2>
        <a:accent1>
          <a:srgbClr val="0079A4"/>
        </a:accent1>
        <a:accent2>
          <a:srgbClr val="33CCCC"/>
        </a:accent2>
        <a:accent3>
          <a:srgbClr val="AACEEB"/>
        </a:accent3>
        <a:accent4>
          <a:srgbClr val="DADADA"/>
        </a:accent4>
        <a:accent5>
          <a:srgbClr val="AABECF"/>
        </a:accent5>
        <a:accent6>
          <a:srgbClr val="2DB9B9"/>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Облака 3">
        <a:dk1>
          <a:srgbClr val="010199"/>
        </a:dk1>
        <a:lt1>
          <a:srgbClr val="FFFFFF"/>
        </a:lt1>
        <a:dk2>
          <a:srgbClr val="000092"/>
        </a:dk2>
        <a:lt2>
          <a:srgbClr val="CCFFFF"/>
        </a:lt2>
        <a:accent1>
          <a:srgbClr val="66CCFF"/>
        </a:accent1>
        <a:accent2>
          <a:srgbClr val="2EBDBA"/>
        </a:accent2>
        <a:accent3>
          <a:srgbClr val="AAAAC7"/>
        </a:accent3>
        <a:accent4>
          <a:srgbClr val="DADADA"/>
        </a:accent4>
        <a:accent5>
          <a:srgbClr val="B8E2FF"/>
        </a:accent5>
        <a:accent6>
          <a:srgbClr val="29ABA8"/>
        </a:accent6>
        <a:hlink>
          <a:srgbClr val="66FFFF"/>
        </a:hlink>
        <a:folHlink>
          <a:srgbClr val="CC99FF"/>
        </a:folHlink>
      </a:clrScheme>
      <a:clrMap bg1="dk2" tx1="lt1" bg2="dk1" tx2="lt2" accent1="accent1" accent2="accent2" accent3="accent3" accent4="accent4" accent5="accent5" accent6="accent6" hlink="hlink" folHlink="folHlink"/>
    </a:extraClrScheme>
    <a:extraClrScheme>
      <a:clrScheme name="Облака 4">
        <a:dk1>
          <a:srgbClr val="000000"/>
        </a:dk1>
        <a:lt1>
          <a:srgbClr val="FFFFFF"/>
        </a:lt1>
        <a:dk2>
          <a:srgbClr val="006A67"/>
        </a:dk2>
        <a:lt2>
          <a:srgbClr val="FFFFCC"/>
        </a:lt2>
        <a:accent1>
          <a:srgbClr val="33CCCC"/>
        </a:accent1>
        <a:accent2>
          <a:srgbClr val="6D6FC7"/>
        </a:accent2>
        <a:accent3>
          <a:srgbClr val="AAB9B8"/>
        </a:accent3>
        <a:accent4>
          <a:srgbClr val="DADADA"/>
        </a:accent4>
        <a:accent5>
          <a:srgbClr val="ADE2E2"/>
        </a:accent5>
        <a:accent6>
          <a:srgbClr val="6264B4"/>
        </a:accent6>
        <a:hlink>
          <a:srgbClr val="00FFFF"/>
        </a:hlink>
        <a:folHlink>
          <a:srgbClr val="00CC66"/>
        </a:folHlink>
      </a:clrScheme>
      <a:clrMap bg1="dk2" tx1="lt1" bg2="dk1" tx2="lt2" accent1="accent1" accent2="accent2" accent3="accent3" accent4="accent4" accent5="accent5" accent6="accent6" hlink="hlink" folHlink="folHlink"/>
    </a:extraClrScheme>
    <a:extraClrScheme>
      <a:clrScheme name="Облака 5">
        <a:dk1>
          <a:srgbClr val="4D4D4D"/>
        </a:dk1>
        <a:lt1>
          <a:srgbClr val="FFFFFF"/>
        </a:lt1>
        <a:dk2>
          <a:srgbClr val="650BB7"/>
        </a:dk2>
        <a:lt2>
          <a:srgbClr val="FFFFFF"/>
        </a:lt2>
        <a:accent1>
          <a:srgbClr val="FF66FF"/>
        </a:accent1>
        <a:accent2>
          <a:srgbClr val="666699"/>
        </a:accent2>
        <a:accent3>
          <a:srgbClr val="B8AAD8"/>
        </a:accent3>
        <a:accent4>
          <a:srgbClr val="DADADA"/>
        </a:accent4>
        <a:accent5>
          <a:srgbClr val="FFB8FF"/>
        </a:accent5>
        <a:accent6>
          <a:srgbClr val="5C5C8A"/>
        </a:accent6>
        <a:hlink>
          <a:srgbClr val="E9E9FF"/>
        </a:hlink>
        <a:folHlink>
          <a:srgbClr val="CCECFF"/>
        </a:folHlink>
      </a:clrScheme>
      <a:clrMap bg1="dk2" tx1="lt1" bg2="dk1" tx2="lt2" accent1="accent1" accent2="accent2" accent3="accent3" accent4="accent4" accent5="accent5" accent6="accent6" hlink="hlink" folHlink="folHlink"/>
    </a:extraClrScheme>
    <a:extraClrScheme>
      <a:clrScheme name="Облака 6">
        <a:dk1>
          <a:srgbClr val="FFFFFF"/>
        </a:dk1>
        <a:lt1>
          <a:srgbClr val="FFFFFF"/>
        </a:lt1>
        <a:dk2>
          <a:srgbClr val="005000"/>
        </a:dk2>
        <a:lt2>
          <a:srgbClr val="DCEAAE"/>
        </a:lt2>
        <a:accent1>
          <a:srgbClr val="99CC00"/>
        </a:accent1>
        <a:accent2>
          <a:srgbClr val="6F801A"/>
        </a:accent2>
        <a:accent3>
          <a:srgbClr val="AAB3AA"/>
        </a:accent3>
        <a:accent4>
          <a:srgbClr val="DADADA"/>
        </a:accent4>
        <a:accent5>
          <a:srgbClr val="CAE2AA"/>
        </a:accent5>
        <a:accent6>
          <a:srgbClr val="647316"/>
        </a:accent6>
        <a:hlink>
          <a:srgbClr val="FFFFCC"/>
        </a:hlink>
        <a:folHlink>
          <a:srgbClr val="CCCC00"/>
        </a:folHlink>
      </a:clrScheme>
      <a:clrMap bg1="dk2" tx1="lt1" bg2="dk1" tx2="lt2" accent1="accent1" accent2="accent2" accent3="accent3" accent4="accent4" accent5="accent5" accent6="accent6" hlink="hlink" folHlink="folHlink"/>
    </a:extraClrScheme>
    <a:extraClrScheme>
      <a:clrScheme name="Облака 7">
        <a:dk1>
          <a:srgbClr val="4F4F77"/>
        </a:dk1>
        <a:lt1>
          <a:srgbClr val="FFFFFF"/>
        </a:lt1>
        <a:dk2>
          <a:srgbClr val="7979A5"/>
        </a:dk2>
        <a:lt2>
          <a:srgbClr val="F3F3FF"/>
        </a:lt2>
        <a:accent1>
          <a:srgbClr val="5D5D8B"/>
        </a:accent1>
        <a:accent2>
          <a:srgbClr val="66CCFF"/>
        </a:accent2>
        <a:accent3>
          <a:srgbClr val="BEBECF"/>
        </a:accent3>
        <a:accent4>
          <a:srgbClr val="DADADA"/>
        </a:accent4>
        <a:accent5>
          <a:srgbClr val="B6B6C4"/>
        </a:accent5>
        <a:accent6>
          <a:srgbClr val="5CB9E7"/>
        </a:accent6>
        <a:hlink>
          <a:srgbClr val="CCECFF"/>
        </a:hlink>
        <a:folHlink>
          <a:srgbClr val="FFFFCC"/>
        </a:folHlink>
      </a:clrScheme>
      <a:clrMap bg1="dk2" tx1="lt1" bg2="dk1" tx2="lt2" accent1="accent1" accent2="accent2" accent3="accent3" accent4="accent4" accent5="accent5" accent6="accent6" hlink="hlink" folHlink="folHlink"/>
    </a:extraClrScheme>
    <a:extraClrScheme>
      <a:clrScheme name="Облака 8">
        <a:dk1>
          <a:srgbClr val="000000"/>
        </a:dk1>
        <a:lt1>
          <a:srgbClr val="B9B9B9"/>
        </a:lt1>
        <a:dk2>
          <a:srgbClr val="8A8472"/>
        </a:dk2>
        <a:lt2>
          <a:srgbClr val="4D4D4D"/>
        </a:lt2>
        <a:accent1>
          <a:srgbClr val="EDEEE2"/>
        </a:accent1>
        <a:accent2>
          <a:srgbClr val="7FAA7E"/>
        </a:accent2>
        <a:accent3>
          <a:srgbClr val="D9D9D9"/>
        </a:accent3>
        <a:accent4>
          <a:srgbClr val="000000"/>
        </a:accent4>
        <a:accent5>
          <a:srgbClr val="F4F5EE"/>
        </a:accent5>
        <a:accent6>
          <a:srgbClr val="729A72"/>
        </a:accent6>
        <a:hlink>
          <a:srgbClr val="008000"/>
        </a:hlink>
        <a:folHlink>
          <a:srgbClr val="989400"/>
        </a:folHlink>
      </a:clrScheme>
      <a:clrMap bg1="lt1" tx1="dk1" bg2="lt2" tx2="dk2" accent1="accent1" accent2="accent2" accent3="accent3" accent4="accent4" accent5="accent5" accent6="accent6" hlink="hlink" folHlink="folHlink"/>
    </a:extraClrScheme>
    <a:extraClrScheme>
      <a:clrScheme name="Облака 9">
        <a:dk1>
          <a:srgbClr val="000000"/>
        </a:dk1>
        <a:lt1>
          <a:srgbClr val="FEA24E"/>
        </a:lt1>
        <a:dk2>
          <a:srgbClr val="CC6600"/>
        </a:dk2>
        <a:lt2>
          <a:srgbClr val="808080"/>
        </a:lt2>
        <a:accent1>
          <a:srgbClr val="FBEECD"/>
        </a:accent1>
        <a:accent2>
          <a:srgbClr val="ECD044"/>
        </a:accent2>
        <a:accent3>
          <a:srgbClr val="FECEB2"/>
        </a:accent3>
        <a:accent4>
          <a:srgbClr val="000000"/>
        </a:accent4>
        <a:accent5>
          <a:srgbClr val="FDF5E3"/>
        </a:accent5>
        <a:accent6>
          <a:srgbClr val="D6BC3D"/>
        </a:accent6>
        <a:hlink>
          <a:srgbClr val="E42B00"/>
        </a:hlink>
        <a:folHlink>
          <a:srgbClr val="996633"/>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Вершина горы">
  <a:themeElements>
    <a:clrScheme name="Вершина горы 5">
      <a:dk1>
        <a:srgbClr val="463416"/>
      </a:dk1>
      <a:lt1>
        <a:srgbClr val="FFFFFF"/>
      </a:lt1>
      <a:dk2>
        <a:srgbClr val="003399"/>
      </a:dk2>
      <a:lt2>
        <a:srgbClr val="E3E3FF"/>
      </a:lt2>
      <a:accent1>
        <a:srgbClr val="3399FF"/>
      </a:accent1>
      <a:accent2>
        <a:srgbClr val="33CCCC"/>
      </a:accent2>
      <a:accent3>
        <a:srgbClr val="AAADCA"/>
      </a:accent3>
      <a:accent4>
        <a:srgbClr val="DADADA"/>
      </a:accent4>
      <a:accent5>
        <a:srgbClr val="ADCAFF"/>
      </a:accent5>
      <a:accent6>
        <a:srgbClr val="2DB9B9"/>
      </a:accent6>
      <a:hlink>
        <a:srgbClr val="00FFCC"/>
      </a:hlink>
      <a:folHlink>
        <a:srgbClr val="808000"/>
      </a:folHlink>
    </a:clrScheme>
    <a:fontScheme name="Вершина горы">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Вершина горы 1">
        <a:dk1>
          <a:srgbClr val="4C3A1C"/>
        </a:dk1>
        <a:lt1>
          <a:srgbClr val="FFFFFF"/>
        </a:lt1>
        <a:dk2>
          <a:srgbClr val="993300"/>
        </a:dk2>
        <a:lt2>
          <a:srgbClr val="CCAA00"/>
        </a:lt2>
        <a:accent1>
          <a:srgbClr val="FF3300"/>
        </a:accent1>
        <a:accent2>
          <a:srgbClr val="9E6600"/>
        </a:accent2>
        <a:accent3>
          <a:srgbClr val="CAADAA"/>
        </a:accent3>
        <a:accent4>
          <a:srgbClr val="DADADA"/>
        </a:accent4>
        <a:accent5>
          <a:srgbClr val="FFADAA"/>
        </a:accent5>
        <a:accent6>
          <a:srgbClr val="8F5C00"/>
        </a:accent6>
        <a:hlink>
          <a:srgbClr val="FFCC00"/>
        </a:hlink>
        <a:folHlink>
          <a:srgbClr val="F7DC97"/>
        </a:folHlink>
      </a:clrScheme>
      <a:clrMap bg1="dk2" tx1="lt1" bg2="dk1" tx2="lt2" accent1="accent1" accent2="accent2" accent3="accent3" accent4="accent4" accent5="accent5" accent6="accent6" hlink="hlink" folHlink="folHlink"/>
    </a:extraClrScheme>
    <a:extraClrScheme>
      <a:clrScheme name="Вершина горы 2">
        <a:dk1>
          <a:srgbClr val="3D0058"/>
        </a:dk1>
        <a:lt1>
          <a:srgbClr val="FFFFFF"/>
        </a:lt1>
        <a:dk2>
          <a:srgbClr val="9188B0"/>
        </a:dk2>
        <a:lt2>
          <a:srgbClr val="DDE0DC"/>
        </a:lt2>
        <a:accent1>
          <a:srgbClr val="FFCC00"/>
        </a:accent1>
        <a:accent2>
          <a:srgbClr val="4C3D78"/>
        </a:accent2>
        <a:accent3>
          <a:srgbClr val="C7C3D4"/>
        </a:accent3>
        <a:accent4>
          <a:srgbClr val="DADADA"/>
        </a:accent4>
        <a:accent5>
          <a:srgbClr val="FFE2AA"/>
        </a:accent5>
        <a:accent6>
          <a:srgbClr val="44366C"/>
        </a:accent6>
        <a:hlink>
          <a:srgbClr val="743D78"/>
        </a:hlink>
        <a:folHlink>
          <a:srgbClr val="CC9900"/>
        </a:folHlink>
      </a:clrScheme>
      <a:clrMap bg1="dk2" tx1="lt1" bg2="dk1" tx2="lt2" accent1="accent1" accent2="accent2" accent3="accent3" accent4="accent4" accent5="accent5" accent6="accent6" hlink="hlink" folHlink="folHlink"/>
    </a:extraClrScheme>
    <a:extraClrScheme>
      <a:clrScheme name="Вершина горы 3">
        <a:dk1>
          <a:srgbClr val="10104C"/>
        </a:dk1>
        <a:lt1>
          <a:srgbClr val="FFFFFF"/>
        </a:lt1>
        <a:dk2>
          <a:srgbClr val="003366"/>
        </a:dk2>
        <a:lt2>
          <a:srgbClr val="C6CCD4"/>
        </a:lt2>
        <a:accent1>
          <a:srgbClr val="33CCFF"/>
        </a:accent1>
        <a:accent2>
          <a:srgbClr val="5B5B8D"/>
        </a:accent2>
        <a:accent3>
          <a:srgbClr val="AAADB8"/>
        </a:accent3>
        <a:accent4>
          <a:srgbClr val="DADADA"/>
        </a:accent4>
        <a:accent5>
          <a:srgbClr val="ADE2FF"/>
        </a:accent5>
        <a:accent6>
          <a:srgbClr val="52527F"/>
        </a:accent6>
        <a:hlink>
          <a:srgbClr val="4529AB"/>
        </a:hlink>
        <a:folHlink>
          <a:srgbClr val="00CC99"/>
        </a:folHlink>
      </a:clrScheme>
      <a:clrMap bg1="dk2" tx1="lt1" bg2="dk1" tx2="lt2" accent1="accent1" accent2="accent2" accent3="accent3" accent4="accent4" accent5="accent5" accent6="accent6" hlink="hlink" folHlink="folHlink"/>
    </a:extraClrScheme>
    <a:extraClrScheme>
      <a:clrScheme name="Вершина горы 4">
        <a:dk1>
          <a:srgbClr val="B0C8CA"/>
        </a:dk1>
        <a:lt1>
          <a:srgbClr val="FFFFFF"/>
        </a:lt1>
        <a:dk2>
          <a:srgbClr val="000099"/>
        </a:dk2>
        <a:lt2>
          <a:srgbClr val="FFFFFF"/>
        </a:lt2>
        <a:accent1>
          <a:srgbClr val="89C4FF"/>
        </a:accent1>
        <a:accent2>
          <a:srgbClr val="00008C"/>
        </a:accent2>
        <a:accent3>
          <a:srgbClr val="AAAACA"/>
        </a:accent3>
        <a:accent4>
          <a:srgbClr val="DADADA"/>
        </a:accent4>
        <a:accent5>
          <a:srgbClr val="C4DEFF"/>
        </a:accent5>
        <a:accent6>
          <a:srgbClr val="00007E"/>
        </a:accent6>
        <a:hlink>
          <a:srgbClr val="6666FF"/>
        </a:hlink>
        <a:folHlink>
          <a:srgbClr val="C0C0C0"/>
        </a:folHlink>
      </a:clrScheme>
      <a:clrMap bg1="dk2" tx1="lt1" bg2="dk1" tx2="lt2" accent1="accent1" accent2="accent2" accent3="accent3" accent4="accent4" accent5="accent5" accent6="accent6" hlink="hlink" folHlink="folHlink"/>
    </a:extraClrScheme>
    <a:extraClrScheme>
      <a:clrScheme name="Вершина горы 5">
        <a:dk1>
          <a:srgbClr val="463416"/>
        </a:dk1>
        <a:lt1>
          <a:srgbClr val="FFFFFF"/>
        </a:lt1>
        <a:dk2>
          <a:srgbClr val="003399"/>
        </a:dk2>
        <a:lt2>
          <a:srgbClr val="E3E3FF"/>
        </a:lt2>
        <a:accent1>
          <a:srgbClr val="3399FF"/>
        </a:accent1>
        <a:accent2>
          <a:srgbClr val="33CCCC"/>
        </a:accent2>
        <a:accent3>
          <a:srgbClr val="AAADCA"/>
        </a:accent3>
        <a:accent4>
          <a:srgbClr val="DADADA"/>
        </a:accent4>
        <a:accent5>
          <a:srgbClr val="ADCAFF"/>
        </a:accent5>
        <a:accent6>
          <a:srgbClr val="2DB9B9"/>
        </a:accent6>
        <a:hlink>
          <a:srgbClr val="00FFCC"/>
        </a:hlink>
        <a:folHlink>
          <a:srgbClr val="808000"/>
        </a:folHlink>
      </a:clrScheme>
      <a:clrMap bg1="dk2" tx1="lt1" bg2="dk1" tx2="lt2" accent1="accent1" accent2="accent2" accent3="accent3" accent4="accent4" accent5="accent5" accent6="accent6" hlink="hlink" folHlink="folHlink"/>
    </a:extraClrScheme>
    <a:extraClrScheme>
      <a:clrScheme name="Вершина горы 6">
        <a:dk1>
          <a:srgbClr val="809296"/>
        </a:dk1>
        <a:lt1>
          <a:srgbClr val="FFFFFF"/>
        </a:lt1>
        <a:dk2>
          <a:srgbClr val="6699FF"/>
        </a:dk2>
        <a:lt2>
          <a:srgbClr val="B3EDFF"/>
        </a:lt2>
        <a:accent1>
          <a:srgbClr val="FF9933"/>
        </a:accent1>
        <a:accent2>
          <a:srgbClr val="FFAA99"/>
        </a:accent2>
        <a:accent3>
          <a:srgbClr val="B8CAFF"/>
        </a:accent3>
        <a:accent4>
          <a:srgbClr val="DADADA"/>
        </a:accent4>
        <a:accent5>
          <a:srgbClr val="FFCAAD"/>
        </a:accent5>
        <a:accent6>
          <a:srgbClr val="E79A8A"/>
        </a:accent6>
        <a:hlink>
          <a:srgbClr val="FFCFAB"/>
        </a:hlink>
        <a:folHlink>
          <a:srgbClr val="CC9900"/>
        </a:folHlink>
      </a:clrScheme>
      <a:clrMap bg1="dk2" tx1="lt1" bg2="dk1" tx2="lt2" accent1="accent1" accent2="accent2" accent3="accent3" accent4="accent4" accent5="accent5" accent6="accent6" hlink="hlink" folHlink="folHlink"/>
    </a:extraClrScheme>
    <a:extraClrScheme>
      <a:clrScheme name="Вершина горы 7">
        <a:dk1>
          <a:srgbClr val="006666"/>
        </a:dk1>
        <a:lt1>
          <a:srgbClr val="FFFFFF"/>
        </a:lt1>
        <a:dk2>
          <a:srgbClr val="85D1E3"/>
        </a:dk2>
        <a:lt2>
          <a:srgbClr val="CCFFFF"/>
        </a:lt2>
        <a:accent1>
          <a:srgbClr val="FFCC00"/>
        </a:accent1>
        <a:accent2>
          <a:srgbClr val="00CC99"/>
        </a:accent2>
        <a:accent3>
          <a:srgbClr val="C2E5EF"/>
        </a:accent3>
        <a:accent4>
          <a:srgbClr val="DADADA"/>
        </a:accent4>
        <a:accent5>
          <a:srgbClr val="FFE2AA"/>
        </a:accent5>
        <a:accent6>
          <a:srgbClr val="00B98A"/>
        </a:accent6>
        <a:hlink>
          <a:srgbClr val="0099FF"/>
        </a:hlink>
        <a:folHlink>
          <a:srgbClr val="6600CC"/>
        </a:folHlink>
      </a:clrScheme>
      <a:clrMap bg1="dk2" tx1="lt1" bg2="dk1" tx2="lt2" accent1="accent1" accent2="accent2" accent3="accent3" accent4="accent4" accent5="accent5" accent6="accent6" hlink="hlink" folHlink="folHlink"/>
    </a:extraClrScheme>
    <a:extraClrScheme>
      <a:clrScheme name="Вершина горы 8">
        <a:dk1>
          <a:srgbClr val="404B3D"/>
        </a:dk1>
        <a:lt1>
          <a:srgbClr val="FFFFFF"/>
        </a:lt1>
        <a:dk2>
          <a:srgbClr val="A7A491"/>
        </a:dk2>
        <a:lt2>
          <a:srgbClr val="CCD0CA"/>
        </a:lt2>
        <a:accent1>
          <a:srgbClr val="33CCCC"/>
        </a:accent1>
        <a:accent2>
          <a:srgbClr val="004E4C"/>
        </a:accent2>
        <a:accent3>
          <a:srgbClr val="D0CFC7"/>
        </a:accent3>
        <a:accent4>
          <a:srgbClr val="DADADA"/>
        </a:accent4>
        <a:accent5>
          <a:srgbClr val="ADE2E2"/>
        </a:accent5>
        <a:accent6>
          <a:srgbClr val="004644"/>
        </a:accent6>
        <a:hlink>
          <a:srgbClr val="477781"/>
        </a:hlink>
        <a:folHlink>
          <a:srgbClr val="85CC74"/>
        </a:folHlink>
      </a:clrScheme>
      <a:clrMap bg1="dk2" tx1="lt1" bg2="dk1" tx2="lt2" accent1="accent1" accent2="accent2" accent3="accent3" accent4="accent4" accent5="accent5" accent6="accent6" hlink="hlink" folHlink="folHlink"/>
    </a:extraClrScheme>
    <a:extraClrScheme>
      <a:clrScheme name="Вершина горы 9">
        <a:dk1>
          <a:srgbClr val="000000"/>
        </a:dk1>
        <a:lt1>
          <a:srgbClr val="FFFFFF"/>
        </a:lt1>
        <a:dk2>
          <a:srgbClr val="FFFFAF"/>
        </a:dk2>
        <a:lt2>
          <a:srgbClr val="676597"/>
        </a:lt2>
        <a:accent1>
          <a:srgbClr val="66CCFF"/>
        </a:accent1>
        <a:accent2>
          <a:srgbClr val="CCECFF"/>
        </a:accent2>
        <a:accent3>
          <a:srgbClr val="FFFFFF"/>
        </a:accent3>
        <a:accent4>
          <a:srgbClr val="000000"/>
        </a:accent4>
        <a:accent5>
          <a:srgbClr val="B8E2FF"/>
        </a:accent5>
        <a:accent6>
          <a:srgbClr val="B9D6E7"/>
        </a:accent6>
        <a:hlink>
          <a:srgbClr val="6600CC"/>
        </a:hlink>
        <a:folHlink>
          <a:srgbClr val="0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Трава">
  <a:themeElements>
    <a:clrScheme name="Трава 4">
      <a:dk1>
        <a:srgbClr val="006600"/>
      </a:dk1>
      <a:lt1>
        <a:srgbClr val="FFFFFF"/>
      </a:lt1>
      <a:dk2>
        <a:srgbClr val="008000"/>
      </a:dk2>
      <a:lt2>
        <a:srgbClr val="FFFFB7"/>
      </a:lt2>
      <a:accent1>
        <a:srgbClr val="99CC00"/>
      </a:accent1>
      <a:accent2>
        <a:srgbClr val="00CC00"/>
      </a:accent2>
      <a:accent3>
        <a:srgbClr val="AAC0AA"/>
      </a:accent3>
      <a:accent4>
        <a:srgbClr val="DADADA"/>
      </a:accent4>
      <a:accent5>
        <a:srgbClr val="CAE2AA"/>
      </a:accent5>
      <a:accent6>
        <a:srgbClr val="00B900"/>
      </a:accent6>
      <a:hlink>
        <a:srgbClr val="99FF66"/>
      </a:hlink>
      <a:folHlink>
        <a:srgbClr val="FFFF66"/>
      </a:folHlink>
    </a:clrScheme>
    <a:fontScheme name="Трава">
      <a:majorFont>
        <a:latin typeface="Arial Black"/>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Трава 1">
        <a:dk1>
          <a:srgbClr val="FF9900"/>
        </a:dk1>
        <a:lt1>
          <a:srgbClr val="FFFFFF"/>
        </a:lt1>
        <a:dk2>
          <a:srgbClr val="FFCC66"/>
        </a:dk2>
        <a:lt2>
          <a:srgbClr val="CC6600"/>
        </a:lt2>
        <a:accent1>
          <a:srgbClr val="F05000"/>
        </a:accent1>
        <a:accent2>
          <a:srgbClr val="B28300"/>
        </a:accent2>
        <a:accent3>
          <a:srgbClr val="FFE2B8"/>
        </a:accent3>
        <a:accent4>
          <a:srgbClr val="DADADA"/>
        </a:accent4>
        <a:accent5>
          <a:srgbClr val="F6B3AA"/>
        </a:accent5>
        <a:accent6>
          <a:srgbClr val="A17600"/>
        </a:accent6>
        <a:hlink>
          <a:srgbClr val="99CC00"/>
        </a:hlink>
        <a:folHlink>
          <a:srgbClr val="008000"/>
        </a:folHlink>
      </a:clrScheme>
      <a:clrMap bg1="dk2" tx1="lt1" bg2="dk1" tx2="lt2" accent1="accent1" accent2="accent2" accent3="accent3" accent4="accent4" accent5="accent5" accent6="accent6" hlink="hlink" folHlink="folHlink"/>
    </a:extraClrScheme>
    <a:extraClrScheme>
      <a:clrScheme name="Трава 2">
        <a:dk1>
          <a:srgbClr val="BB5F03"/>
        </a:dk1>
        <a:lt1>
          <a:srgbClr val="FFFFFF"/>
        </a:lt1>
        <a:dk2>
          <a:srgbClr val="993300"/>
        </a:dk2>
        <a:lt2>
          <a:srgbClr val="FEEC94"/>
        </a:lt2>
        <a:accent1>
          <a:srgbClr val="FF9900"/>
        </a:accent1>
        <a:accent2>
          <a:srgbClr val="B76A03"/>
        </a:accent2>
        <a:accent3>
          <a:srgbClr val="CAADAA"/>
        </a:accent3>
        <a:accent4>
          <a:srgbClr val="DADADA"/>
        </a:accent4>
        <a:accent5>
          <a:srgbClr val="FFCAAA"/>
        </a:accent5>
        <a:accent6>
          <a:srgbClr val="A65F02"/>
        </a:accent6>
        <a:hlink>
          <a:srgbClr val="FFFF00"/>
        </a:hlink>
        <a:folHlink>
          <a:srgbClr val="FFFF99"/>
        </a:folHlink>
      </a:clrScheme>
      <a:clrMap bg1="dk2" tx1="lt1" bg2="dk1" tx2="lt2" accent1="accent1" accent2="accent2" accent3="accent3" accent4="accent4" accent5="accent5" accent6="accent6" hlink="hlink" folHlink="folHlink"/>
    </a:extraClrScheme>
    <a:extraClrScheme>
      <a:clrScheme name="Трава 3">
        <a:dk1>
          <a:srgbClr val="56925A"/>
        </a:dk1>
        <a:lt1>
          <a:srgbClr val="FFFFFF"/>
        </a:lt1>
        <a:dk2>
          <a:srgbClr val="6FB56D"/>
        </a:dk2>
        <a:lt2>
          <a:srgbClr val="FFFFCC"/>
        </a:lt2>
        <a:accent1>
          <a:srgbClr val="2B877C"/>
        </a:accent1>
        <a:accent2>
          <a:srgbClr val="5A9A5F"/>
        </a:accent2>
        <a:accent3>
          <a:srgbClr val="BBD7BA"/>
        </a:accent3>
        <a:accent4>
          <a:srgbClr val="DADADA"/>
        </a:accent4>
        <a:accent5>
          <a:srgbClr val="ACC3BF"/>
        </a:accent5>
        <a:accent6>
          <a:srgbClr val="518B55"/>
        </a:accent6>
        <a:hlink>
          <a:srgbClr val="99FF33"/>
        </a:hlink>
        <a:folHlink>
          <a:srgbClr val="DDFFBB"/>
        </a:folHlink>
      </a:clrScheme>
      <a:clrMap bg1="dk2" tx1="lt1" bg2="dk1" tx2="lt2" accent1="accent1" accent2="accent2" accent3="accent3" accent4="accent4" accent5="accent5" accent6="accent6" hlink="hlink" folHlink="folHlink"/>
    </a:extraClrScheme>
    <a:extraClrScheme>
      <a:clrScheme name="Трава 4">
        <a:dk1>
          <a:srgbClr val="006600"/>
        </a:dk1>
        <a:lt1>
          <a:srgbClr val="FFFFFF"/>
        </a:lt1>
        <a:dk2>
          <a:srgbClr val="008000"/>
        </a:dk2>
        <a:lt2>
          <a:srgbClr val="FFFFB7"/>
        </a:lt2>
        <a:accent1>
          <a:srgbClr val="99CC00"/>
        </a:accent1>
        <a:accent2>
          <a:srgbClr val="00CC00"/>
        </a:accent2>
        <a:accent3>
          <a:srgbClr val="AAC0AA"/>
        </a:accent3>
        <a:accent4>
          <a:srgbClr val="DADADA"/>
        </a:accent4>
        <a:accent5>
          <a:srgbClr val="CAE2AA"/>
        </a:accent5>
        <a:accent6>
          <a:srgbClr val="00B900"/>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Трава 5">
        <a:dk1>
          <a:srgbClr val="000000"/>
        </a:dk1>
        <a:lt1>
          <a:srgbClr val="CCECFF"/>
        </a:lt1>
        <a:dk2>
          <a:srgbClr val="000000"/>
        </a:dk2>
        <a:lt2>
          <a:srgbClr val="D6EDEE"/>
        </a:lt2>
        <a:accent1>
          <a:srgbClr val="E8F0F4"/>
        </a:accent1>
        <a:accent2>
          <a:srgbClr val="8EAAFA"/>
        </a:accent2>
        <a:accent3>
          <a:srgbClr val="E2F4FF"/>
        </a:accent3>
        <a:accent4>
          <a:srgbClr val="000000"/>
        </a:accent4>
        <a:accent5>
          <a:srgbClr val="F2F6F8"/>
        </a:accent5>
        <a:accent6>
          <a:srgbClr val="809AE3"/>
        </a:accent6>
        <a:hlink>
          <a:srgbClr val="0066FF"/>
        </a:hlink>
        <a:folHlink>
          <a:srgbClr val="9947FD"/>
        </a:folHlink>
      </a:clrScheme>
      <a:clrMap bg1="lt1" tx1="dk1" bg2="lt2" tx2="dk2" accent1="accent1" accent2="accent2" accent3="accent3" accent4="accent4" accent5="accent5" accent6="accent6" hlink="hlink" folHlink="folHlink"/>
    </a:extraClrScheme>
    <a:extraClrScheme>
      <a:clrScheme name="Трава 6">
        <a:dk1>
          <a:srgbClr val="48486A"/>
        </a:dk1>
        <a:lt1>
          <a:srgbClr val="FFFFFF"/>
        </a:lt1>
        <a:dk2>
          <a:srgbClr val="000099"/>
        </a:dk2>
        <a:lt2>
          <a:srgbClr val="F8F8F8"/>
        </a:lt2>
        <a:accent1>
          <a:srgbClr val="6699FF"/>
        </a:accent1>
        <a:accent2>
          <a:srgbClr val="0000FF"/>
        </a:accent2>
        <a:accent3>
          <a:srgbClr val="AAAACA"/>
        </a:accent3>
        <a:accent4>
          <a:srgbClr val="DADADA"/>
        </a:accent4>
        <a:accent5>
          <a:srgbClr val="B8CAFF"/>
        </a:accent5>
        <a:accent6>
          <a:srgbClr val="0000E7"/>
        </a:accent6>
        <a:hlink>
          <a:srgbClr val="3DCCFF"/>
        </a:hlink>
        <a:folHlink>
          <a:srgbClr val="CCECFF"/>
        </a:folHlink>
      </a:clrScheme>
      <a:clrMap bg1="dk2" tx1="lt1" bg2="dk1" tx2="lt2" accent1="accent1" accent2="accent2" accent3="accent3" accent4="accent4" accent5="accent5" accent6="accent6" hlink="hlink" folHlink="folHlink"/>
    </a:extraClrScheme>
    <a:extraClrScheme>
      <a:clrScheme name="Трава 7">
        <a:dk1>
          <a:srgbClr val="573F8B"/>
        </a:dk1>
        <a:lt1>
          <a:srgbClr val="FFFFFF"/>
        </a:lt1>
        <a:dk2>
          <a:srgbClr val="666699"/>
        </a:dk2>
        <a:lt2>
          <a:srgbClr val="D9D9FF"/>
        </a:lt2>
        <a:accent1>
          <a:srgbClr val="CC99FF"/>
        </a:accent1>
        <a:accent2>
          <a:srgbClr val="9933FF"/>
        </a:accent2>
        <a:accent3>
          <a:srgbClr val="B8B8CA"/>
        </a:accent3>
        <a:accent4>
          <a:srgbClr val="DADADA"/>
        </a:accent4>
        <a:accent5>
          <a:srgbClr val="E2CAFF"/>
        </a:accent5>
        <a:accent6>
          <a:srgbClr val="8A2DE7"/>
        </a:accent6>
        <a:hlink>
          <a:srgbClr val="99F3FF"/>
        </a:hlink>
        <a:folHlink>
          <a:srgbClr val="CCCCFF"/>
        </a:folHlink>
      </a:clrScheme>
      <a:clrMap bg1="dk2" tx1="lt1" bg2="dk1" tx2="lt2" accent1="accent1" accent2="accent2" accent3="accent3" accent4="accent4" accent5="accent5" accent6="accent6" hlink="hlink" folHlink="folHlink"/>
    </a:extraClrScheme>
    <a:extraClrScheme>
      <a:clrScheme name="Трава 8">
        <a:dk1>
          <a:srgbClr val="000000"/>
        </a:dk1>
        <a:lt1>
          <a:srgbClr val="EAEAEA"/>
        </a:lt1>
        <a:dk2>
          <a:srgbClr val="000000"/>
        </a:dk2>
        <a:lt2>
          <a:srgbClr val="C1C2CB"/>
        </a:lt2>
        <a:accent1>
          <a:srgbClr val="F1F1F7"/>
        </a:accent1>
        <a:accent2>
          <a:srgbClr val="8C8CB4"/>
        </a:accent2>
        <a:accent3>
          <a:srgbClr val="F3F3F3"/>
        </a:accent3>
        <a:accent4>
          <a:srgbClr val="000000"/>
        </a:accent4>
        <a:accent5>
          <a:srgbClr val="F7F7FA"/>
        </a:accent5>
        <a:accent6>
          <a:srgbClr val="7E7EA3"/>
        </a:accent6>
        <a:hlink>
          <a:srgbClr val="A3FFFF"/>
        </a:hlink>
        <a:folHlink>
          <a:srgbClr val="9E99FF"/>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Пастель">
  <a:themeElements>
    <a:clrScheme name="Пастель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fontScheme name="Пастель">
      <a:majorFont>
        <a:latin typeface="Comic Sans MS"/>
        <a:ea typeface=""/>
        <a:cs typeface=""/>
      </a:majorFont>
      <a:minorFont>
        <a:latin typeface="Comic Sans MS"/>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Пастель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clrMap bg1="lt1" tx1="dk1" bg2="lt2" tx2="dk2" accent1="accent1" accent2="accent2" accent3="accent3" accent4="accent4" accent5="accent5" accent6="accent6" hlink="hlink" folHlink="folHlink"/>
    </a:extraClrScheme>
    <a:extraClrScheme>
      <a:clrScheme name="Пастель 2">
        <a:dk1>
          <a:srgbClr val="000000"/>
        </a:dk1>
        <a:lt1>
          <a:srgbClr val="FFFFFF"/>
        </a:lt1>
        <a:dk2>
          <a:srgbClr val="000000"/>
        </a:dk2>
        <a:lt2>
          <a:srgbClr val="99CCFF"/>
        </a:lt2>
        <a:accent1>
          <a:srgbClr val="CCCCFF"/>
        </a:accent1>
        <a:accent2>
          <a:srgbClr val="000066"/>
        </a:accent2>
        <a:accent3>
          <a:srgbClr val="FFFFFF"/>
        </a:accent3>
        <a:accent4>
          <a:srgbClr val="000000"/>
        </a:accent4>
        <a:accent5>
          <a:srgbClr val="E2E2FF"/>
        </a:accent5>
        <a:accent6>
          <a:srgbClr val="00005C"/>
        </a:accent6>
        <a:hlink>
          <a:srgbClr val="00B200"/>
        </a:hlink>
        <a:folHlink>
          <a:srgbClr val="CCFF33"/>
        </a:folHlink>
      </a:clrScheme>
      <a:clrMap bg1="lt1" tx1="dk1" bg2="lt2" tx2="dk2" accent1="accent1" accent2="accent2" accent3="accent3" accent4="accent4" accent5="accent5" accent6="accent6" hlink="hlink" folHlink="folHlink"/>
    </a:extraClrScheme>
    <a:extraClrScheme>
      <a:clrScheme name="Пастель 3">
        <a:dk1>
          <a:srgbClr val="000000"/>
        </a:dk1>
        <a:lt1>
          <a:srgbClr val="FFFFFF"/>
        </a:lt1>
        <a:dk2>
          <a:srgbClr val="000000"/>
        </a:dk2>
        <a:lt2>
          <a:srgbClr val="3399FF"/>
        </a:lt2>
        <a:accent1>
          <a:srgbClr val="CCECFF"/>
        </a:accent1>
        <a:accent2>
          <a:srgbClr val="008080"/>
        </a:accent2>
        <a:accent3>
          <a:srgbClr val="FFFFFF"/>
        </a:accent3>
        <a:accent4>
          <a:srgbClr val="000000"/>
        </a:accent4>
        <a:accent5>
          <a:srgbClr val="E2F4FF"/>
        </a:accent5>
        <a:accent6>
          <a:srgbClr val="007373"/>
        </a:accent6>
        <a:hlink>
          <a:srgbClr val="009999"/>
        </a:hlink>
        <a:folHlink>
          <a:srgbClr val="3366CC"/>
        </a:folHlink>
      </a:clrScheme>
      <a:clrMap bg1="lt1" tx1="dk1" bg2="lt2" tx2="dk2" accent1="accent1" accent2="accent2" accent3="accent3" accent4="accent4" accent5="accent5" accent6="accent6" hlink="hlink" folHlink="folHlink"/>
    </a:extraClrScheme>
    <a:extraClrScheme>
      <a:clrScheme name="Пастель 4">
        <a:dk1>
          <a:srgbClr val="808000"/>
        </a:dk1>
        <a:lt1>
          <a:srgbClr val="FFFFFF"/>
        </a:lt1>
        <a:dk2>
          <a:srgbClr val="336600"/>
        </a:dk2>
        <a:lt2>
          <a:srgbClr val="FFFFFF"/>
        </a:lt2>
        <a:accent1>
          <a:srgbClr val="99CC00"/>
        </a:accent1>
        <a:accent2>
          <a:srgbClr val="003300"/>
        </a:accent2>
        <a:accent3>
          <a:srgbClr val="ADB8AA"/>
        </a:accent3>
        <a:accent4>
          <a:srgbClr val="DADADA"/>
        </a:accent4>
        <a:accent5>
          <a:srgbClr val="CAE2AA"/>
        </a:accent5>
        <a:accent6>
          <a:srgbClr val="002D00"/>
        </a:accent6>
        <a:hlink>
          <a:srgbClr val="CCCC00"/>
        </a:hlink>
        <a:folHlink>
          <a:srgbClr val="CCFF33"/>
        </a:folHlink>
      </a:clrScheme>
      <a:clrMap bg1="dk2" tx1="lt1" bg2="dk1" tx2="lt2" accent1="accent1" accent2="accent2" accent3="accent3" accent4="accent4" accent5="accent5" accent6="accent6" hlink="hlink" folHlink="folHlink"/>
    </a:extraClrScheme>
    <a:extraClrScheme>
      <a:clrScheme name="Пастель 5">
        <a:dk1>
          <a:srgbClr val="808080"/>
        </a:dk1>
        <a:lt1>
          <a:srgbClr val="FFFFFF"/>
        </a:lt1>
        <a:dk2>
          <a:srgbClr val="003366"/>
        </a:dk2>
        <a:lt2>
          <a:srgbClr val="CCECFF"/>
        </a:lt2>
        <a:accent1>
          <a:srgbClr val="33CCCC"/>
        </a:accent1>
        <a:accent2>
          <a:srgbClr val="006699"/>
        </a:accent2>
        <a:accent3>
          <a:srgbClr val="AAADB8"/>
        </a:accent3>
        <a:accent4>
          <a:srgbClr val="DADADA"/>
        </a:accent4>
        <a:accent5>
          <a:srgbClr val="ADE2E2"/>
        </a:accent5>
        <a:accent6>
          <a:srgbClr val="005C8A"/>
        </a:accent6>
        <a:hlink>
          <a:srgbClr val="00FFFF"/>
        </a:hlink>
        <a:folHlink>
          <a:srgbClr val="0000FF"/>
        </a:folHlink>
      </a:clrScheme>
      <a:clrMap bg1="dk2" tx1="lt1" bg2="dk1" tx2="lt2" accent1="accent1" accent2="accent2" accent3="accent3" accent4="accent4" accent5="accent5" accent6="accent6" hlink="hlink" folHlink="folHlink"/>
    </a:extraClrScheme>
    <a:extraClrScheme>
      <a:clrScheme name="Пастель 6">
        <a:dk1>
          <a:srgbClr val="6666FF"/>
        </a:dk1>
        <a:lt1>
          <a:srgbClr val="FFFFFF"/>
        </a:lt1>
        <a:dk2>
          <a:srgbClr val="000066"/>
        </a:dk2>
        <a:lt2>
          <a:srgbClr val="FFFFFF"/>
        </a:lt2>
        <a:accent1>
          <a:srgbClr val="33CCFF"/>
        </a:accent1>
        <a:accent2>
          <a:srgbClr val="0000FF"/>
        </a:accent2>
        <a:accent3>
          <a:srgbClr val="AAAAB8"/>
        </a:accent3>
        <a:accent4>
          <a:srgbClr val="DADADA"/>
        </a:accent4>
        <a:accent5>
          <a:srgbClr val="ADE2FF"/>
        </a:accent5>
        <a:accent6>
          <a:srgbClr val="0000E7"/>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Пастель 7">
        <a:dk1>
          <a:srgbClr val="000000"/>
        </a:dk1>
        <a:lt1>
          <a:srgbClr val="FFFFFF"/>
        </a:lt1>
        <a:dk2>
          <a:srgbClr val="800080"/>
        </a:dk2>
        <a:lt2>
          <a:srgbClr val="FFFFFF"/>
        </a:lt2>
        <a:accent1>
          <a:srgbClr val="CC66FF"/>
        </a:accent1>
        <a:accent2>
          <a:srgbClr val="990099"/>
        </a:accent2>
        <a:accent3>
          <a:srgbClr val="C0AAC0"/>
        </a:accent3>
        <a:accent4>
          <a:srgbClr val="DADADA"/>
        </a:accent4>
        <a:accent5>
          <a:srgbClr val="E2B8FF"/>
        </a:accent5>
        <a:accent6>
          <a:srgbClr val="8A008A"/>
        </a:accent6>
        <a:hlink>
          <a:srgbClr val="FF9900"/>
        </a:hlink>
        <a:folHlink>
          <a:srgbClr val="FF3300"/>
        </a:folHlink>
      </a:clrScheme>
      <a:clrMap bg1="dk2" tx1="lt1" bg2="dk1" tx2="lt2" accent1="accent1" accent2="accent2" accent3="accent3" accent4="accent4" accent5="accent5" accent6="accent6" hlink="hlink" folHlink="folHlink"/>
    </a:extraClrScheme>
    <a:extraClrScheme>
      <a:clrScheme name="Пастель 8">
        <a:dk1>
          <a:srgbClr val="FF3300"/>
        </a:dk1>
        <a:lt1>
          <a:srgbClr val="FFFFFF"/>
        </a:lt1>
        <a:dk2>
          <a:srgbClr val="800000"/>
        </a:dk2>
        <a:lt2>
          <a:srgbClr val="FFFFCC"/>
        </a:lt2>
        <a:accent1>
          <a:srgbClr val="FF7C80"/>
        </a:accent1>
        <a:accent2>
          <a:srgbClr val="990000"/>
        </a:accent2>
        <a:accent3>
          <a:srgbClr val="C0AAAA"/>
        </a:accent3>
        <a:accent4>
          <a:srgbClr val="DADADA"/>
        </a:accent4>
        <a:accent5>
          <a:srgbClr val="FFBFC0"/>
        </a:accent5>
        <a:accent6>
          <a:srgbClr val="8A0000"/>
        </a:accent6>
        <a:hlink>
          <a:srgbClr val="FF66CC"/>
        </a:hlink>
        <a:folHlink>
          <a:srgbClr val="FFCC00"/>
        </a:folHlink>
      </a:clrScheme>
      <a:clrMap bg1="dk2" tx1="lt1" bg2="dk1" tx2="lt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Океан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themeOverride>
</file>

<file path=ppt/theme/themeOverride2.xml><?xml version="1.0" encoding="utf-8"?>
<a:themeOverride xmlns:a="http://schemas.openxmlformats.org/drawingml/2006/main">
  <a:clrScheme name="Течение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themeOverride>
</file>

<file path=ppt/theme/themeOverride3.xml><?xml version="1.0" encoding="utf-8"?>
<a:themeOverride xmlns:a="http://schemas.openxmlformats.org/drawingml/2006/main">
  <a:clrScheme name="Трава 7">
    <a:dk1>
      <a:srgbClr val="573F8B"/>
    </a:dk1>
    <a:lt1>
      <a:srgbClr val="FFFFFF"/>
    </a:lt1>
    <a:dk2>
      <a:srgbClr val="666699"/>
    </a:dk2>
    <a:lt2>
      <a:srgbClr val="D9D9FF"/>
    </a:lt2>
    <a:accent1>
      <a:srgbClr val="CC99FF"/>
    </a:accent1>
    <a:accent2>
      <a:srgbClr val="9933FF"/>
    </a:accent2>
    <a:accent3>
      <a:srgbClr val="B8B8CA"/>
    </a:accent3>
    <a:accent4>
      <a:srgbClr val="DADADA"/>
    </a:accent4>
    <a:accent5>
      <a:srgbClr val="E2CAFF"/>
    </a:accent5>
    <a:accent6>
      <a:srgbClr val="8A2DE7"/>
    </a:accent6>
    <a:hlink>
      <a:srgbClr val="99F3FF"/>
    </a:hlink>
    <a:folHlink>
      <a:srgbClr val="CCCCFF"/>
    </a:folHlink>
  </a:clrScheme>
</a:themeOverride>
</file>

<file path=ppt/theme/themeOverride4.xml><?xml version="1.0" encoding="utf-8"?>
<a:themeOverride xmlns:a="http://schemas.openxmlformats.org/drawingml/2006/main">
  <a:clrScheme name="Вершина горы 3">
    <a:dk1>
      <a:srgbClr val="10104C"/>
    </a:dk1>
    <a:lt1>
      <a:srgbClr val="FFFFFF"/>
    </a:lt1>
    <a:dk2>
      <a:srgbClr val="003366"/>
    </a:dk2>
    <a:lt2>
      <a:srgbClr val="C6CCD4"/>
    </a:lt2>
    <a:accent1>
      <a:srgbClr val="33CCFF"/>
    </a:accent1>
    <a:accent2>
      <a:srgbClr val="5B5B8D"/>
    </a:accent2>
    <a:accent3>
      <a:srgbClr val="AAADB8"/>
    </a:accent3>
    <a:accent4>
      <a:srgbClr val="DADADA"/>
    </a:accent4>
    <a:accent5>
      <a:srgbClr val="ADE2FF"/>
    </a:accent5>
    <a:accent6>
      <a:srgbClr val="52527F"/>
    </a:accent6>
    <a:hlink>
      <a:srgbClr val="4529AB"/>
    </a:hlink>
    <a:folHlink>
      <a:srgbClr val="00CC99"/>
    </a:folHlink>
  </a:clrScheme>
</a:themeOverride>
</file>

<file path=docProps/app.xml><?xml version="1.0" encoding="utf-8"?>
<Properties xmlns="http://schemas.openxmlformats.org/officeDocument/2006/extended-properties" xmlns:vt="http://schemas.openxmlformats.org/officeDocument/2006/docPropsVTypes">
  <Template>Balloons</Template>
  <TotalTime>2104</TotalTime>
  <Words>574</Words>
  <Application>Microsoft Office PowerPoint</Application>
  <PresentationFormat>Экран (4:3)</PresentationFormat>
  <Paragraphs>161</Paragraphs>
  <Slides>45</Slides>
  <Notes>0</Notes>
  <HiddenSlides>0</HiddenSlides>
  <MMClips>0</MMClips>
  <ScaleCrop>false</ScaleCrop>
  <HeadingPairs>
    <vt:vector size="4" baseType="variant">
      <vt:variant>
        <vt:lpstr>Тема</vt:lpstr>
      </vt:variant>
      <vt:variant>
        <vt:i4>7</vt:i4>
      </vt:variant>
      <vt:variant>
        <vt:lpstr>Заголовки слайдов</vt:lpstr>
      </vt:variant>
      <vt:variant>
        <vt:i4>45</vt:i4>
      </vt:variant>
    </vt:vector>
  </HeadingPairs>
  <TitlesOfParts>
    <vt:vector size="52" baseType="lpstr">
      <vt:lpstr>Океан</vt:lpstr>
      <vt:lpstr>Течение</vt:lpstr>
      <vt:lpstr>Склон</vt:lpstr>
      <vt:lpstr>Облака</vt:lpstr>
      <vt:lpstr>Вершина горы</vt:lpstr>
      <vt:lpstr>Трава</vt:lpstr>
      <vt:lpstr>Пастель</vt:lpstr>
      <vt:lpstr>География пәнінен ашық сабақ   Тақырыбы:  Оңтүстік Америка материгінің ішкі сулары  7 “Ә” класс  </vt:lpstr>
      <vt:lpstr>Сабақтың мақсаты:</vt:lpstr>
      <vt:lpstr>Ұйымдастыру кезеңі.    </vt:lpstr>
      <vt:lpstr>Үй тапсырмасын сұрау кезеңі  </vt:lpstr>
      <vt:lpstr>   Сұрақ:  1. Оңтүстік Америка материгі қай жарты шарда орналасқан ?  </vt:lpstr>
      <vt:lpstr>  2.  Оңтүстік жарты шар материктері ұзақ уақыт бойы қандай материктің құрамында болды?   </vt:lpstr>
      <vt:lpstr>      (Оңтүстік Америка, Африка, Аустралия, Антарктиктида)     </vt:lpstr>
      <vt:lpstr>4. Тақталардың ажырауына байланысты қандай мұхиттар пайда болды? </vt:lpstr>
      <vt:lpstr>5. Оңтүстік Америка материгін ашқан кім? </vt:lpstr>
      <vt:lpstr> 1. Ең ыстық материк  </vt:lpstr>
      <vt:lpstr>   5. Ең ұзын өзен  </vt:lpstr>
      <vt:lpstr>Слайд 12</vt:lpstr>
      <vt:lpstr>Өткен тақырыптарды пысықтау  </vt:lpstr>
      <vt:lpstr>Слайд 14</vt:lpstr>
      <vt:lpstr>Шеткі нүктелері:</vt:lpstr>
      <vt:lpstr>Христофор Колумб,  12 қазан 1492 жыл.</vt:lpstr>
      <vt:lpstr>Христофор Колумб  саяхаты</vt:lpstr>
      <vt:lpstr>«Қате» болып саналған ашылулар</vt:lpstr>
      <vt:lpstr>Америго Веспуччи, 1507 ж.</vt:lpstr>
      <vt:lpstr>Материктің ашылуы мен зерттелуі</vt:lpstr>
      <vt:lpstr>   Жер бедері:  Мұнда әлемдегі ең ірі тау жүйесі – Анд таулары орналасқан, ұз-ғы 9000 км    </vt:lpstr>
      <vt:lpstr>Оңтүстік Америка материгінің ішкі сулары </vt:lpstr>
      <vt:lpstr>Жағалауындағы мұхиттары</vt:lpstr>
      <vt:lpstr>І р і    ө з е н д е р і</vt:lpstr>
      <vt:lpstr>1. Амазонка өзені</vt:lpstr>
      <vt:lpstr> </vt:lpstr>
      <vt:lpstr> </vt:lpstr>
      <vt:lpstr>Тіршілік дүниесі</vt:lpstr>
      <vt:lpstr>Өзен тіршілік дүниесіне өте бай </vt:lpstr>
      <vt:lpstr>Пиранья балықтары</vt:lpstr>
      <vt:lpstr>Ориноко өзені</vt:lpstr>
      <vt:lpstr>Парана өзені</vt:lpstr>
      <vt:lpstr>Анхель сарқырамасы </vt:lpstr>
      <vt:lpstr> </vt:lpstr>
      <vt:lpstr>Игуасу сарқырамасы</vt:lpstr>
      <vt:lpstr>  Ені 2700 м, биіктігі 72 м, суының сарылы 20 – 25 км жерден естіледі. Игуасу өзенінің каньоны мен сарқырамасы ұлттық саябақ болып жарияланған (1939).  </vt:lpstr>
      <vt:lpstr>Титикака көлі тереңдігі – 304 метр, ауданы – 8300 км³ </vt:lpstr>
      <vt:lpstr>Слайд 38</vt:lpstr>
      <vt:lpstr>Анд тауларында дүние жүзіндегі биік тау көлдерінің ең ірісі – Титикака көлі</vt:lpstr>
      <vt:lpstr>Сабақты бекіту кезеңі</vt:lpstr>
      <vt:lpstr>Слайд 41</vt:lpstr>
      <vt:lpstr>                                                   Ориноко --- Патогония --- Оңтүстік Америка---Атакама ---- Отты Жер --- Арагуая --- Бразилия --- Анхель--- Титикака                                                                                               </vt:lpstr>
      <vt:lpstr>1.Оңтүстік Американың солтүстік шеткі нүктесі: A) Горн  B) Гальинас    C) Париньяс   D) Фроуэрд  2.Оңтүстік Американы Отты Жер аралынан бөліп тұрған бұғаз: A) Дрейк     B) Панама    C) Флорида   D) Магеллан  3.Анды тауының биіктігі: A) 8848 м   B) 5895 м         C) 6960 м    D) 4807 м  4.Оңтүстік Американың түсті және сирек металдарға бай аймағы: A)Бразилия таулы үстірті    B)Амазонка ойпат    C)Анд тауы     D)Патагония  5. Оңтүстік Американың аралдармен қоса ауданының көлемі А) 24,2 млн км2    В) 18,3 млн км2    С) 14 млн км2      D) 30,3 млн км2  6. Батыс Жарты шардың ең биік нүктесі А) Чимборасо         В) Аконкагуа     С) Мак-Кинли     D) Митчелл     7. Жапырағының диаметрі 2 м-ге жететін өсімдік А)Какао         В)Гевея            С)Хина                 Д)Виктория-регия </vt:lpstr>
      <vt:lpstr>       Жауаптары:  1. В                  5. В 2. Д                  6. В 3. С                  7. Д 4. С</vt:lpstr>
      <vt:lpstr>Үйге тапсырма:  §40,оқу, кескін картаға материктің ішкі суларын түсіру.</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ВНУТРЕННИЕ ВОДЫ ЮЖНОЙ АМЕРИКИ</dc:title>
  <dc:creator>ioo</dc:creator>
  <cp:lastModifiedBy>Пользователь</cp:lastModifiedBy>
  <cp:revision>62</cp:revision>
  <dcterms:created xsi:type="dcterms:W3CDTF">2006-12-11T13:15:11Z</dcterms:created>
  <dcterms:modified xsi:type="dcterms:W3CDTF">2014-01-23T15:52:53Z</dcterms:modified>
</cp:coreProperties>
</file>